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13" r:id="rId3"/>
    <p:sldId id="257" r:id="rId4"/>
    <p:sldId id="304" r:id="rId5"/>
    <p:sldId id="314" r:id="rId6"/>
    <p:sldId id="315" r:id="rId7"/>
    <p:sldId id="312" r:id="rId8"/>
    <p:sldId id="270" r:id="rId9"/>
    <p:sldId id="271" r:id="rId10"/>
    <p:sldId id="272" r:id="rId11"/>
    <p:sldId id="311" r:id="rId12"/>
    <p:sldId id="290" r:id="rId13"/>
    <p:sldId id="291" r:id="rId14"/>
    <p:sldId id="316" r:id="rId15"/>
    <p:sldId id="289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47" r:id="rId39"/>
    <p:sldId id="339" r:id="rId40"/>
    <p:sldId id="340" r:id="rId41"/>
    <p:sldId id="341" r:id="rId42"/>
    <p:sldId id="342" r:id="rId43"/>
    <p:sldId id="346" r:id="rId44"/>
    <p:sldId id="343" r:id="rId45"/>
    <p:sldId id="344" r:id="rId46"/>
    <p:sldId id="345" r:id="rId47"/>
    <p:sldId id="349" r:id="rId48"/>
    <p:sldId id="348" r:id="rId49"/>
    <p:sldId id="350" r:id="rId50"/>
    <p:sldId id="351" r:id="rId51"/>
    <p:sldId id="352" r:id="rId52"/>
    <p:sldId id="354" r:id="rId53"/>
    <p:sldId id="267" r:id="rId54"/>
    <p:sldId id="355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48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1" d="100"/>
          <a:sy n="61" d="100"/>
        </p:scale>
        <p:origin x="48" y="12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Комплектование школ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D4-4427-A0B0-0DCDE86AC53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D4-4427-A0B0-0DCDE86AC53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D4-4427-A0B0-0DCDE86AC53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7D4-4427-A0B0-0DCDE86AC5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3122</c:v>
                </c:pt>
                <c:pt idx="1">
                  <c:v>3087</c:v>
                </c:pt>
                <c:pt idx="2">
                  <c:v>3127</c:v>
                </c:pt>
                <c:pt idx="3">
                  <c:v>3160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EA-4A3A-9142-4D8696345C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8501288"/>
        <c:axId val="268502856"/>
      </c:barChart>
      <c:catAx>
        <c:axId val="26850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8502856"/>
        <c:crosses val="autoZero"/>
        <c:auto val="1"/>
        <c:lblAlgn val="ctr"/>
        <c:lblOffset val="100"/>
        <c:noMultiLvlLbl val="0"/>
      </c:catAx>
      <c:valAx>
        <c:axId val="268502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8501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 sz="1400" b="1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/>
              <a:t>Затраты на подготовку к новому учебному году, ремонт, безопасность ОУ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Муниципальный бюджет</c:v>
                </c:pt>
                <c:pt idx="1">
                  <c:v>Региональный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25.7</c:v>
                </c:pt>
                <c:pt idx="1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56-404E-B72D-0750937A36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Муниципальный бюджет</c:v>
                </c:pt>
                <c:pt idx="1">
                  <c:v>Региональный бюджет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51.3</c:v>
                </c:pt>
                <c:pt idx="1">
                  <c:v>22.4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56-404E-B72D-0750937A36F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8506384"/>
        <c:axId val="268503640"/>
      </c:barChart>
      <c:catAx>
        <c:axId val="26850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8503640"/>
        <c:crosses val="autoZero"/>
        <c:auto val="1"/>
        <c:lblAlgn val="ctr"/>
        <c:lblOffset val="100"/>
        <c:noMultiLvlLbl val="0"/>
      </c:catAx>
      <c:valAx>
        <c:axId val="268503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850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6918A-0694-40C5-94B5-927A5D40217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AADCE6F-9B1C-4F69-974E-7D67F5B9E50C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справедливой равной для всех участников образовательного процесса доступности получения образования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B4411A-479C-4225-9E1C-9EDD30C8E5FE}" type="parTrans" cxnId="{3D00E4C4-0AC8-416F-B565-3F9A1EF294C5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CE11E2-627E-4045-BC3E-9C362F5EA2CE}" type="sibTrans" cxnId="{3D00E4C4-0AC8-416F-B565-3F9A1EF294C5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DD1938-9933-474D-81D4-BCC41BA12BAE}">
      <dgm:prSet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Участие в Национальном проекте «Образование»</a:t>
          </a:r>
        </a:p>
      </dgm:t>
    </dgm:pt>
    <dgm:pt modelId="{7EB710BA-661A-4AF2-8BBA-90AC99AB5584}" type="parTrans" cxnId="{0BA8600C-D8E0-4170-89E1-6E822FD72924}">
      <dgm:prSet/>
      <dgm:spPr/>
      <dgm:t>
        <a:bodyPr/>
        <a:lstStyle/>
        <a:p>
          <a:endParaRPr lang="ru-RU"/>
        </a:p>
      </dgm:t>
    </dgm:pt>
    <dgm:pt modelId="{797B912F-E4F8-4D56-922C-51826B2AAB0E}" type="sibTrans" cxnId="{0BA8600C-D8E0-4170-89E1-6E822FD72924}">
      <dgm:prSet/>
      <dgm:spPr/>
      <dgm:t>
        <a:bodyPr/>
        <a:lstStyle/>
        <a:p>
          <a:endParaRPr lang="ru-RU"/>
        </a:p>
      </dgm:t>
    </dgm:pt>
    <dgm:pt modelId="{E8A4D902-89F7-4043-84FF-A63DAFFEAAE5}">
      <dgm:prSet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Объективность и повышение качества образовательных результатов обучающихся</a:t>
          </a:r>
        </a:p>
      </dgm:t>
    </dgm:pt>
    <dgm:pt modelId="{8C451836-5CA3-4073-B563-62C5F77370AD}" type="parTrans" cxnId="{02C87971-435E-47C7-A9B1-C5FD2C3B74E1}">
      <dgm:prSet/>
      <dgm:spPr/>
      <dgm:t>
        <a:bodyPr/>
        <a:lstStyle/>
        <a:p>
          <a:endParaRPr lang="ru-RU"/>
        </a:p>
      </dgm:t>
    </dgm:pt>
    <dgm:pt modelId="{BD442468-ED26-4D7F-891F-DAC26EA22F81}" type="sibTrans" cxnId="{02C87971-435E-47C7-A9B1-C5FD2C3B74E1}">
      <dgm:prSet/>
      <dgm:spPr/>
      <dgm:t>
        <a:bodyPr/>
        <a:lstStyle/>
        <a:p>
          <a:endParaRPr lang="ru-RU"/>
        </a:p>
      </dgm:t>
    </dgm:pt>
    <dgm:pt modelId="{CD2F9905-F4FD-4825-909A-B8A0763A7A4C}">
      <dgm:prSet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Совершенствование воспитательного потенциала образовательных организаций</a:t>
          </a:r>
        </a:p>
      </dgm:t>
    </dgm:pt>
    <dgm:pt modelId="{EA6344C3-3DE6-465A-BC7E-CFA02D411E24}" type="parTrans" cxnId="{5CC21F58-A05D-4E32-93C3-D1BBE134433B}">
      <dgm:prSet/>
      <dgm:spPr/>
      <dgm:t>
        <a:bodyPr/>
        <a:lstStyle/>
        <a:p>
          <a:endParaRPr lang="ru-RU"/>
        </a:p>
      </dgm:t>
    </dgm:pt>
    <dgm:pt modelId="{112B87A5-7192-499D-A10E-C382E265934C}" type="sibTrans" cxnId="{5CC21F58-A05D-4E32-93C3-D1BBE134433B}">
      <dgm:prSet/>
      <dgm:spPr/>
      <dgm:t>
        <a:bodyPr/>
        <a:lstStyle/>
        <a:p>
          <a:endParaRPr lang="ru-RU"/>
        </a:p>
      </dgm:t>
    </dgm:pt>
    <dgm:pt modelId="{21297D15-3E1E-4F9C-AE6F-3BE47E3E4CEB}">
      <dgm:prSet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образовательной инфраструктуры</a:t>
          </a:r>
        </a:p>
      </dgm:t>
    </dgm:pt>
    <dgm:pt modelId="{DD389F6E-D48A-4476-B9FB-7BF826A79A09}" type="parTrans" cxnId="{AB887B1A-5784-42AD-BEED-69CA5E427F9C}">
      <dgm:prSet/>
      <dgm:spPr/>
      <dgm:t>
        <a:bodyPr/>
        <a:lstStyle/>
        <a:p>
          <a:endParaRPr lang="ru-RU"/>
        </a:p>
      </dgm:t>
    </dgm:pt>
    <dgm:pt modelId="{4C9B3421-9BBC-4067-B03C-7BC8A504D1A1}" type="sibTrans" cxnId="{AB887B1A-5784-42AD-BEED-69CA5E427F9C}">
      <dgm:prSet/>
      <dgm:spPr/>
      <dgm:t>
        <a:bodyPr/>
        <a:lstStyle/>
        <a:p>
          <a:endParaRPr lang="ru-RU"/>
        </a:p>
      </dgm:t>
    </dgm:pt>
    <dgm:pt modelId="{685F9AA4-2D29-4693-A385-5135ADB7AC5C}">
      <dgm:prSet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Обновление содержания образования, образовательных технологий</a:t>
          </a:r>
        </a:p>
      </dgm:t>
    </dgm:pt>
    <dgm:pt modelId="{57C1BC85-1236-40EC-B9C3-17518D86FA81}" type="parTrans" cxnId="{ABB55DFB-8D52-4E3F-8CAE-A1DC801AB41A}">
      <dgm:prSet/>
      <dgm:spPr/>
      <dgm:t>
        <a:bodyPr/>
        <a:lstStyle/>
        <a:p>
          <a:endParaRPr lang="ru-RU"/>
        </a:p>
      </dgm:t>
    </dgm:pt>
    <dgm:pt modelId="{1966FCA8-9B38-4EA5-9BD9-FFAF94B8CBE5}" type="sibTrans" cxnId="{ABB55DFB-8D52-4E3F-8CAE-A1DC801AB41A}">
      <dgm:prSet/>
      <dgm:spPr/>
      <dgm:t>
        <a:bodyPr/>
        <a:lstStyle/>
        <a:p>
          <a:endParaRPr lang="ru-RU"/>
        </a:p>
      </dgm:t>
    </dgm:pt>
    <dgm:pt modelId="{1A39AAC8-4DAA-4CB1-B3CD-80A216B50C84}">
      <dgm:prSet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образовательной среды, обеспечивающей качественное доступное общее образование для каждого ребенка</a:t>
          </a:r>
        </a:p>
      </dgm:t>
    </dgm:pt>
    <dgm:pt modelId="{2EBDE2B6-C73D-4492-A701-46A1CBB267DE}" type="parTrans" cxnId="{AB7FE56D-2167-4A54-BD77-0189EB8176A6}">
      <dgm:prSet/>
      <dgm:spPr/>
      <dgm:t>
        <a:bodyPr/>
        <a:lstStyle/>
        <a:p>
          <a:endParaRPr lang="ru-RU"/>
        </a:p>
      </dgm:t>
    </dgm:pt>
    <dgm:pt modelId="{064E1310-5A19-488C-B383-BA75A6A671D2}" type="sibTrans" cxnId="{AB7FE56D-2167-4A54-BD77-0189EB8176A6}">
      <dgm:prSet/>
      <dgm:spPr/>
      <dgm:t>
        <a:bodyPr/>
        <a:lstStyle/>
        <a:p>
          <a:endParaRPr lang="ru-RU"/>
        </a:p>
      </dgm:t>
    </dgm:pt>
    <dgm:pt modelId="{798171E4-9DCE-4888-AFFD-1D42DD2CD9AC}" type="pres">
      <dgm:prSet presAssocID="{EDC6918A-0694-40C5-94B5-927A5D4021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DFB6F97-2D61-4E04-9575-5FA6D887079D}" type="pres">
      <dgm:prSet presAssocID="{EDC6918A-0694-40C5-94B5-927A5D40217D}" presName="Name1" presStyleCnt="0"/>
      <dgm:spPr/>
    </dgm:pt>
    <dgm:pt modelId="{664298D4-4CF9-48C4-B325-41E82CDF0502}" type="pres">
      <dgm:prSet presAssocID="{EDC6918A-0694-40C5-94B5-927A5D40217D}" presName="cycle" presStyleCnt="0"/>
      <dgm:spPr/>
    </dgm:pt>
    <dgm:pt modelId="{7542F35B-92C4-463C-9D91-D52CFD416CF2}" type="pres">
      <dgm:prSet presAssocID="{EDC6918A-0694-40C5-94B5-927A5D40217D}" presName="srcNode" presStyleLbl="node1" presStyleIdx="0" presStyleCnt="7"/>
      <dgm:spPr/>
    </dgm:pt>
    <dgm:pt modelId="{EDDE9ED0-DDA9-4AF8-92EF-E219120B5BAB}" type="pres">
      <dgm:prSet presAssocID="{EDC6918A-0694-40C5-94B5-927A5D40217D}" presName="conn" presStyleLbl="parChTrans1D2" presStyleIdx="0" presStyleCnt="1"/>
      <dgm:spPr/>
      <dgm:t>
        <a:bodyPr/>
        <a:lstStyle/>
        <a:p>
          <a:endParaRPr lang="ru-RU"/>
        </a:p>
      </dgm:t>
    </dgm:pt>
    <dgm:pt modelId="{7E947D32-1792-4EF0-B708-3858D92B66A0}" type="pres">
      <dgm:prSet presAssocID="{EDC6918A-0694-40C5-94B5-927A5D40217D}" presName="extraNode" presStyleLbl="node1" presStyleIdx="0" presStyleCnt="7"/>
      <dgm:spPr/>
    </dgm:pt>
    <dgm:pt modelId="{561CEB88-E653-478A-932F-63EC65BF8A58}" type="pres">
      <dgm:prSet presAssocID="{EDC6918A-0694-40C5-94B5-927A5D40217D}" presName="dstNode" presStyleLbl="node1" presStyleIdx="0" presStyleCnt="7"/>
      <dgm:spPr/>
    </dgm:pt>
    <dgm:pt modelId="{E949E4DD-5B3D-4CDB-AE9F-37866EACD527}" type="pres">
      <dgm:prSet presAssocID="{DAADCE6F-9B1C-4F69-974E-7D67F5B9E50C}" presName="text_1" presStyleLbl="node1" presStyleIdx="0" presStyleCnt="7" custScaleY="131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48126-BECC-4458-B134-D373721DC956}" type="pres">
      <dgm:prSet presAssocID="{DAADCE6F-9B1C-4F69-974E-7D67F5B9E50C}" presName="accent_1" presStyleCnt="0"/>
      <dgm:spPr/>
    </dgm:pt>
    <dgm:pt modelId="{906B05DF-2517-4043-BD3F-420CAAA6961A}" type="pres">
      <dgm:prSet presAssocID="{DAADCE6F-9B1C-4F69-974E-7D67F5B9E50C}" presName="accentRepeatNode" presStyleLbl="solidFgAcc1" presStyleIdx="0" presStyleCnt="7"/>
      <dgm:spPr/>
    </dgm:pt>
    <dgm:pt modelId="{5C87C3B4-F052-40CE-9E3F-5117427495C0}" type="pres">
      <dgm:prSet presAssocID="{B5DD1938-9933-474D-81D4-BCC41BA12BA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901B7-00A7-4958-AD83-9E97B3C0A3EA}" type="pres">
      <dgm:prSet presAssocID="{B5DD1938-9933-474D-81D4-BCC41BA12BAE}" presName="accent_2" presStyleCnt="0"/>
      <dgm:spPr/>
    </dgm:pt>
    <dgm:pt modelId="{0C081F59-5595-4FBC-B1F9-1E46DE86BCC8}" type="pres">
      <dgm:prSet presAssocID="{B5DD1938-9933-474D-81D4-BCC41BA12BAE}" presName="accentRepeatNode" presStyleLbl="solidFgAcc1" presStyleIdx="1" presStyleCnt="7"/>
      <dgm:spPr/>
    </dgm:pt>
    <dgm:pt modelId="{F04D44CE-0A9F-4570-B6D1-1598AF3ADC5C}" type="pres">
      <dgm:prSet presAssocID="{E8A4D902-89F7-4043-84FF-A63DAFFEAAE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4F7DB-541A-406B-8C91-CE45E65E4530}" type="pres">
      <dgm:prSet presAssocID="{E8A4D902-89F7-4043-84FF-A63DAFFEAAE5}" presName="accent_3" presStyleCnt="0"/>
      <dgm:spPr/>
    </dgm:pt>
    <dgm:pt modelId="{01A4A30D-466A-4EE2-AFA7-D7C3D5183BFB}" type="pres">
      <dgm:prSet presAssocID="{E8A4D902-89F7-4043-84FF-A63DAFFEAAE5}" presName="accentRepeatNode" presStyleLbl="solidFgAcc1" presStyleIdx="2" presStyleCnt="7"/>
      <dgm:spPr/>
    </dgm:pt>
    <dgm:pt modelId="{6ECD30C3-9880-4B73-94E3-E1E1BEDC2602}" type="pres">
      <dgm:prSet presAssocID="{CD2F9905-F4FD-4825-909A-B8A0763A7A4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1AEA3-4047-4F13-B03F-5D6355FA59E9}" type="pres">
      <dgm:prSet presAssocID="{CD2F9905-F4FD-4825-909A-B8A0763A7A4C}" presName="accent_4" presStyleCnt="0"/>
      <dgm:spPr/>
    </dgm:pt>
    <dgm:pt modelId="{6CB804EA-25CC-443D-AF8E-E08BFF77864D}" type="pres">
      <dgm:prSet presAssocID="{CD2F9905-F4FD-4825-909A-B8A0763A7A4C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F05C55FB-1A43-413A-95C2-EAA4D36CB1BF}" type="pres">
      <dgm:prSet presAssocID="{21297D15-3E1E-4F9C-AE6F-3BE47E3E4CEB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F14A7-2282-4830-B56A-0267F9252CA2}" type="pres">
      <dgm:prSet presAssocID="{21297D15-3E1E-4F9C-AE6F-3BE47E3E4CEB}" presName="accent_5" presStyleCnt="0"/>
      <dgm:spPr/>
    </dgm:pt>
    <dgm:pt modelId="{D5C417B8-24CC-410B-9261-F8DCB7AF810F}" type="pres">
      <dgm:prSet presAssocID="{21297D15-3E1E-4F9C-AE6F-3BE47E3E4CEB}" presName="accentRepeatNode" presStyleLbl="solidFgAcc1" presStyleIdx="4" presStyleCnt="7"/>
      <dgm:spPr/>
    </dgm:pt>
    <dgm:pt modelId="{24559AE8-4BAF-4CF8-BC1B-9A78E0014B78}" type="pres">
      <dgm:prSet presAssocID="{685F9AA4-2D29-4693-A385-5135ADB7AC5C}" presName="text_6" presStyleLbl="node1" presStyleIdx="5" presStyleCnt="7" custLinFactNeighborX="287" custLinFactNeighborY="-1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83FF5-8C5F-4563-8ADF-46974C94ED88}" type="pres">
      <dgm:prSet presAssocID="{685F9AA4-2D29-4693-A385-5135ADB7AC5C}" presName="accent_6" presStyleCnt="0"/>
      <dgm:spPr/>
    </dgm:pt>
    <dgm:pt modelId="{61296237-A29E-48CD-B3F7-5A2CAC6DF4C9}" type="pres">
      <dgm:prSet presAssocID="{685F9AA4-2D29-4693-A385-5135ADB7AC5C}" presName="accentRepeatNode" presStyleLbl="solidFgAcc1" presStyleIdx="5" presStyleCnt="7" custLinFactNeighborX="5325" custLinFactNeighborY="-9894"/>
      <dgm:spPr/>
    </dgm:pt>
    <dgm:pt modelId="{CD55D52B-AC7A-4B96-98B0-0BA451C3314F}" type="pres">
      <dgm:prSet presAssocID="{1A39AAC8-4DAA-4CB1-B3CD-80A216B50C84}" presName="text_7" presStyleLbl="node1" presStyleIdx="6" presStyleCnt="7" custScaleX="98948" custScaleY="126068" custLinFactNeighborX="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2D10F-BF8D-4732-B0B8-9115BE831FEB}" type="pres">
      <dgm:prSet presAssocID="{1A39AAC8-4DAA-4CB1-B3CD-80A216B50C84}" presName="accent_7" presStyleCnt="0"/>
      <dgm:spPr/>
    </dgm:pt>
    <dgm:pt modelId="{1BD3A140-53FE-4B26-BE45-44C169B7C402}" type="pres">
      <dgm:prSet presAssocID="{1A39AAC8-4DAA-4CB1-B3CD-80A216B50C84}" presName="accentRepeatNode" presStyleLbl="solidFgAcc1" presStyleIdx="6" presStyleCnt="7"/>
      <dgm:spPr/>
    </dgm:pt>
  </dgm:ptLst>
  <dgm:cxnLst>
    <dgm:cxn modelId="{02C87971-435E-47C7-A9B1-C5FD2C3B74E1}" srcId="{EDC6918A-0694-40C5-94B5-927A5D40217D}" destId="{E8A4D902-89F7-4043-84FF-A63DAFFEAAE5}" srcOrd="2" destOrd="0" parTransId="{8C451836-5CA3-4073-B563-62C5F77370AD}" sibTransId="{BD442468-ED26-4D7F-891F-DAC26EA22F81}"/>
    <dgm:cxn modelId="{0BA8600C-D8E0-4170-89E1-6E822FD72924}" srcId="{EDC6918A-0694-40C5-94B5-927A5D40217D}" destId="{B5DD1938-9933-474D-81D4-BCC41BA12BAE}" srcOrd="1" destOrd="0" parTransId="{7EB710BA-661A-4AF2-8BBA-90AC99AB5584}" sibTransId="{797B912F-E4F8-4D56-922C-51826B2AAB0E}"/>
    <dgm:cxn modelId="{ED77D8ED-6EDC-4A76-8341-662A56BB8698}" type="presOf" srcId="{21297D15-3E1E-4F9C-AE6F-3BE47E3E4CEB}" destId="{F05C55FB-1A43-413A-95C2-EAA4D36CB1BF}" srcOrd="0" destOrd="0" presId="urn:microsoft.com/office/officeart/2008/layout/VerticalCurvedList"/>
    <dgm:cxn modelId="{97A2F82D-7050-4480-AF16-A4E8CAC83BAE}" type="presOf" srcId="{CD2F9905-F4FD-4825-909A-B8A0763A7A4C}" destId="{6ECD30C3-9880-4B73-94E3-E1E1BEDC2602}" srcOrd="0" destOrd="0" presId="urn:microsoft.com/office/officeart/2008/layout/VerticalCurvedList"/>
    <dgm:cxn modelId="{296D3615-AEB4-4348-9917-7DBC59F794ED}" type="presOf" srcId="{E8A4D902-89F7-4043-84FF-A63DAFFEAAE5}" destId="{F04D44CE-0A9F-4570-B6D1-1598AF3ADC5C}" srcOrd="0" destOrd="0" presId="urn:microsoft.com/office/officeart/2008/layout/VerticalCurvedList"/>
    <dgm:cxn modelId="{A469B5C9-4C1E-4B54-8DD8-FD234A591922}" type="presOf" srcId="{685F9AA4-2D29-4693-A385-5135ADB7AC5C}" destId="{24559AE8-4BAF-4CF8-BC1B-9A78E0014B78}" srcOrd="0" destOrd="0" presId="urn:microsoft.com/office/officeart/2008/layout/VerticalCurvedList"/>
    <dgm:cxn modelId="{9C432C3A-D395-4E69-B3F5-7AE7C7DC1176}" type="presOf" srcId="{EDC6918A-0694-40C5-94B5-927A5D40217D}" destId="{798171E4-9DCE-4888-AFFD-1D42DD2CD9AC}" srcOrd="0" destOrd="0" presId="urn:microsoft.com/office/officeart/2008/layout/VerticalCurvedList"/>
    <dgm:cxn modelId="{ABB55DFB-8D52-4E3F-8CAE-A1DC801AB41A}" srcId="{EDC6918A-0694-40C5-94B5-927A5D40217D}" destId="{685F9AA4-2D29-4693-A385-5135ADB7AC5C}" srcOrd="5" destOrd="0" parTransId="{57C1BC85-1236-40EC-B9C3-17518D86FA81}" sibTransId="{1966FCA8-9B38-4EA5-9BD9-FFAF94B8CBE5}"/>
    <dgm:cxn modelId="{5CC21F58-A05D-4E32-93C3-D1BBE134433B}" srcId="{EDC6918A-0694-40C5-94B5-927A5D40217D}" destId="{CD2F9905-F4FD-4825-909A-B8A0763A7A4C}" srcOrd="3" destOrd="0" parTransId="{EA6344C3-3DE6-465A-BC7E-CFA02D411E24}" sibTransId="{112B87A5-7192-499D-A10E-C382E265934C}"/>
    <dgm:cxn modelId="{3D00E4C4-0AC8-416F-B565-3F9A1EF294C5}" srcId="{EDC6918A-0694-40C5-94B5-927A5D40217D}" destId="{DAADCE6F-9B1C-4F69-974E-7D67F5B9E50C}" srcOrd="0" destOrd="0" parTransId="{21B4411A-479C-4225-9E1C-9EDD30C8E5FE}" sibTransId="{ADCE11E2-627E-4045-BC3E-9C362F5EA2CE}"/>
    <dgm:cxn modelId="{E0787D28-AB1F-46CB-AEE1-6EEDC5770988}" type="presOf" srcId="{ADCE11E2-627E-4045-BC3E-9C362F5EA2CE}" destId="{EDDE9ED0-DDA9-4AF8-92EF-E219120B5BAB}" srcOrd="0" destOrd="0" presId="urn:microsoft.com/office/officeart/2008/layout/VerticalCurvedList"/>
    <dgm:cxn modelId="{1310A919-644F-4A77-AF09-EA42E080D817}" type="presOf" srcId="{DAADCE6F-9B1C-4F69-974E-7D67F5B9E50C}" destId="{E949E4DD-5B3D-4CDB-AE9F-37866EACD527}" srcOrd="0" destOrd="0" presId="urn:microsoft.com/office/officeart/2008/layout/VerticalCurvedList"/>
    <dgm:cxn modelId="{AB887B1A-5784-42AD-BEED-69CA5E427F9C}" srcId="{EDC6918A-0694-40C5-94B5-927A5D40217D}" destId="{21297D15-3E1E-4F9C-AE6F-3BE47E3E4CEB}" srcOrd="4" destOrd="0" parTransId="{DD389F6E-D48A-4476-B9FB-7BF826A79A09}" sibTransId="{4C9B3421-9BBC-4067-B03C-7BC8A504D1A1}"/>
    <dgm:cxn modelId="{E9A8B903-4380-460F-8B8E-A622129A0BCB}" type="presOf" srcId="{B5DD1938-9933-474D-81D4-BCC41BA12BAE}" destId="{5C87C3B4-F052-40CE-9E3F-5117427495C0}" srcOrd="0" destOrd="0" presId="urn:microsoft.com/office/officeart/2008/layout/VerticalCurvedList"/>
    <dgm:cxn modelId="{C9F7598F-D089-44F5-87FE-CE9CD978B80D}" type="presOf" srcId="{1A39AAC8-4DAA-4CB1-B3CD-80A216B50C84}" destId="{CD55D52B-AC7A-4B96-98B0-0BA451C3314F}" srcOrd="0" destOrd="0" presId="urn:microsoft.com/office/officeart/2008/layout/VerticalCurvedList"/>
    <dgm:cxn modelId="{AB7FE56D-2167-4A54-BD77-0189EB8176A6}" srcId="{EDC6918A-0694-40C5-94B5-927A5D40217D}" destId="{1A39AAC8-4DAA-4CB1-B3CD-80A216B50C84}" srcOrd="6" destOrd="0" parTransId="{2EBDE2B6-C73D-4492-A701-46A1CBB267DE}" sibTransId="{064E1310-5A19-488C-B383-BA75A6A671D2}"/>
    <dgm:cxn modelId="{2887C0CD-E7C8-4CFF-A6DA-5A120A1E1873}" type="presParOf" srcId="{798171E4-9DCE-4888-AFFD-1D42DD2CD9AC}" destId="{5DFB6F97-2D61-4E04-9575-5FA6D887079D}" srcOrd="0" destOrd="0" presId="urn:microsoft.com/office/officeart/2008/layout/VerticalCurvedList"/>
    <dgm:cxn modelId="{D39EA914-FC19-4B60-AAD7-99ED6D740E60}" type="presParOf" srcId="{5DFB6F97-2D61-4E04-9575-5FA6D887079D}" destId="{664298D4-4CF9-48C4-B325-41E82CDF0502}" srcOrd="0" destOrd="0" presId="urn:microsoft.com/office/officeart/2008/layout/VerticalCurvedList"/>
    <dgm:cxn modelId="{4B572DC9-4087-4B27-899A-38CE26B81DBB}" type="presParOf" srcId="{664298D4-4CF9-48C4-B325-41E82CDF0502}" destId="{7542F35B-92C4-463C-9D91-D52CFD416CF2}" srcOrd="0" destOrd="0" presId="urn:microsoft.com/office/officeart/2008/layout/VerticalCurvedList"/>
    <dgm:cxn modelId="{B5A1D404-0DF2-4B85-AE60-AF1FAE5324E4}" type="presParOf" srcId="{664298D4-4CF9-48C4-B325-41E82CDF0502}" destId="{EDDE9ED0-DDA9-4AF8-92EF-E219120B5BAB}" srcOrd="1" destOrd="0" presId="urn:microsoft.com/office/officeart/2008/layout/VerticalCurvedList"/>
    <dgm:cxn modelId="{AAC69D91-6E3C-4498-8044-664107C78A60}" type="presParOf" srcId="{664298D4-4CF9-48C4-B325-41E82CDF0502}" destId="{7E947D32-1792-4EF0-B708-3858D92B66A0}" srcOrd="2" destOrd="0" presId="urn:microsoft.com/office/officeart/2008/layout/VerticalCurvedList"/>
    <dgm:cxn modelId="{3F12A2BA-B6C2-4C52-946D-65181C23CE8A}" type="presParOf" srcId="{664298D4-4CF9-48C4-B325-41E82CDF0502}" destId="{561CEB88-E653-478A-932F-63EC65BF8A58}" srcOrd="3" destOrd="0" presId="urn:microsoft.com/office/officeart/2008/layout/VerticalCurvedList"/>
    <dgm:cxn modelId="{4716D3A1-4EB2-454C-8982-90835B34F347}" type="presParOf" srcId="{5DFB6F97-2D61-4E04-9575-5FA6D887079D}" destId="{E949E4DD-5B3D-4CDB-AE9F-37866EACD527}" srcOrd="1" destOrd="0" presId="urn:microsoft.com/office/officeart/2008/layout/VerticalCurvedList"/>
    <dgm:cxn modelId="{2A0E745E-9FCD-4CF7-83FF-B88C816D2BCC}" type="presParOf" srcId="{5DFB6F97-2D61-4E04-9575-5FA6D887079D}" destId="{E8448126-BECC-4458-B134-D373721DC956}" srcOrd="2" destOrd="0" presId="urn:microsoft.com/office/officeart/2008/layout/VerticalCurvedList"/>
    <dgm:cxn modelId="{46594469-C045-4971-B47A-8059B76E037B}" type="presParOf" srcId="{E8448126-BECC-4458-B134-D373721DC956}" destId="{906B05DF-2517-4043-BD3F-420CAAA6961A}" srcOrd="0" destOrd="0" presId="urn:microsoft.com/office/officeart/2008/layout/VerticalCurvedList"/>
    <dgm:cxn modelId="{8A54D21A-B603-46C6-BD52-9F08AC1CADF3}" type="presParOf" srcId="{5DFB6F97-2D61-4E04-9575-5FA6D887079D}" destId="{5C87C3B4-F052-40CE-9E3F-5117427495C0}" srcOrd="3" destOrd="0" presId="urn:microsoft.com/office/officeart/2008/layout/VerticalCurvedList"/>
    <dgm:cxn modelId="{FCA2F73C-C53B-45D9-B5FD-45140899C1C6}" type="presParOf" srcId="{5DFB6F97-2D61-4E04-9575-5FA6D887079D}" destId="{AB0901B7-00A7-4958-AD83-9E97B3C0A3EA}" srcOrd="4" destOrd="0" presId="urn:microsoft.com/office/officeart/2008/layout/VerticalCurvedList"/>
    <dgm:cxn modelId="{ECF4DC08-462E-4D74-96EF-336AC8FDFD05}" type="presParOf" srcId="{AB0901B7-00A7-4958-AD83-9E97B3C0A3EA}" destId="{0C081F59-5595-4FBC-B1F9-1E46DE86BCC8}" srcOrd="0" destOrd="0" presId="urn:microsoft.com/office/officeart/2008/layout/VerticalCurvedList"/>
    <dgm:cxn modelId="{6BD17DDC-AB64-493A-B6F5-35ACA7B30729}" type="presParOf" srcId="{5DFB6F97-2D61-4E04-9575-5FA6D887079D}" destId="{F04D44CE-0A9F-4570-B6D1-1598AF3ADC5C}" srcOrd="5" destOrd="0" presId="urn:microsoft.com/office/officeart/2008/layout/VerticalCurvedList"/>
    <dgm:cxn modelId="{1485375E-686B-4E4C-8FE9-25BC70E00672}" type="presParOf" srcId="{5DFB6F97-2D61-4E04-9575-5FA6D887079D}" destId="{CA64F7DB-541A-406B-8C91-CE45E65E4530}" srcOrd="6" destOrd="0" presId="urn:microsoft.com/office/officeart/2008/layout/VerticalCurvedList"/>
    <dgm:cxn modelId="{777C3FB6-C9F0-416E-B55B-31A98227C492}" type="presParOf" srcId="{CA64F7DB-541A-406B-8C91-CE45E65E4530}" destId="{01A4A30D-466A-4EE2-AFA7-D7C3D5183BFB}" srcOrd="0" destOrd="0" presId="urn:microsoft.com/office/officeart/2008/layout/VerticalCurvedList"/>
    <dgm:cxn modelId="{D7ECCEAA-B03E-4DAE-B718-9DB36F365852}" type="presParOf" srcId="{5DFB6F97-2D61-4E04-9575-5FA6D887079D}" destId="{6ECD30C3-9880-4B73-94E3-E1E1BEDC2602}" srcOrd="7" destOrd="0" presId="urn:microsoft.com/office/officeart/2008/layout/VerticalCurvedList"/>
    <dgm:cxn modelId="{2894F8F5-7169-48CB-8C80-ACB357D9AAC3}" type="presParOf" srcId="{5DFB6F97-2D61-4E04-9575-5FA6D887079D}" destId="{3971AEA3-4047-4F13-B03F-5D6355FA59E9}" srcOrd="8" destOrd="0" presId="urn:microsoft.com/office/officeart/2008/layout/VerticalCurvedList"/>
    <dgm:cxn modelId="{12024A4E-9BC5-40A4-8E4C-1651FFEBA4D5}" type="presParOf" srcId="{3971AEA3-4047-4F13-B03F-5D6355FA59E9}" destId="{6CB804EA-25CC-443D-AF8E-E08BFF77864D}" srcOrd="0" destOrd="0" presId="urn:microsoft.com/office/officeart/2008/layout/VerticalCurvedList"/>
    <dgm:cxn modelId="{721F9B24-11AC-48C4-8951-E0FC542F7790}" type="presParOf" srcId="{5DFB6F97-2D61-4E04-9575-5FA6D887079D}" destId="{F05C55FB-1A43-413A-95C2-EAA4D36CB1BF}" srcOrd="9" destOrd="0" presId="urn:microsoft.com/office/officeart/2008/layout/VerticalCurvedList"/>
    <dgm:cxn modelId="{43474805-8299-4DA2-8174-8D65F29481CF}" type="presParOf" srcId="{5DFB6F97-2D61-4E04-9575-5FA6D887079D}" destId="{71DF14A7-2282-4830-B56A-0267F9252CA2}" srcOrd="10" destOrd="0" presId="urn:microsoft.com/office/officeart/2008/layout/VerticalCurvedList"/>
    <dgm:cxn modelId="{FE24770F-EE76-49FB-81C6-46617ABA6782}" type="presParOf" srcId="{71DF14A7-2282-4830-B56A-0267F9252CA2}" destId="{D5C417B8-24CC-410B-9261-F8DCB7AF810F}" srcOrd="0" destOrd="0" presId="urn:microsoft.com/office/officeart/2008/layout/VerticalCurvedList"/>
    <dgm:cxn modelId="{6E090EC2-63FD-4220-998A-F6D19E9C8246}" type="presParOf" srcId="{5DFB6F97-2D61-4E04-9575-5FA6D887079D}" destId="{24559AE8-4BAF-4CF8-BC1B-9A78E0014B78}" srcOrd="11" destOrd="0" presId="urn:microsoft.com/office/officeart/2008/layout/VerticalCurvedList"/>
    <dgm:cxn modelId="{C3A485EF-FA4B-45D8-8623-E8644F71E8B5}" type="presParOf" srcId="{5DFB6F97-2D61-4E04-9575-5FA6D887079D}" destId="{3B783FF5-8C5F-4563-8ADF-46974C94ED88}" srcOrd="12" destOrd="0" presId="urn:microsoft.com/office/officeart/2008/layout/VerticalCurvedList"/>
    <dgm:cxn modelId="{EFE7D4E6-EEC6-4AF5-AE28-E0B66BA6749B}" type="presParOf" srcId="{3B783FF5-8C5F-4563-8ADF-46974C94ED88}" destId="{61296237-A29E-48CD-B3F7-5A2CAC6DF4C9}" srcOrd="0" destOrd="0" presId="urn:microsoft.com/office/officeart/2008/layout/VerticalCurvedList"/>
    <dgm:cxn modelId="{8C0D39E9-278B-4CD3-87F6-AC2A13225708}" type="presParOf" srcId="{5DFB6F97-2D61-4E04-9575-5FA6D887079D}" destId="{CD55D52B-AC7A-4B96-98B0-0BA451C3314F}" srcOrd="13" destOrd="0" presId="urn:microsoft.com/office/officeart/2008/layout/VerticalCurvedList"/>
    <dgm:cxn modelId="{08CD7DAD-96E4-40B1-BFA3-AD5022BCF1E4}" type="presParOf" srcId="{5DFB6F97-2D61-4E04-9575-5FA6D887079D}" destId="{D402D10F-BF8D-4732-B0B8-9115BE831FEB}" srcOrd="14" destOrd="0" presId="urn:microsoft.com/office/officeart/2008/layout/VerticalCurvedList"/>
    <dgm:cxn modelId="{7CC91677-D207-4940-BC44-147622A22351}" type="presParOf" srcId="{D402D10F-BF8D-4732-B0B8-9115BE831FEB}" destId="{1BD3A140-53FE-4B26-BE45-44C169B7C4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652159-BC3A-41A8-BC1D-B5A13AC0DDF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</dgm:pt>
    <dgm:pt modelId="{B31CE975-6CAC-41CD-8A37-924E02BD270E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 средних школ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0FBF1B-A3DD-4618-B075-C49F5F1667B5}" type="parTrans" cxnId="{A0BE4759-5396-4CD0-B66C-7866806428CA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830055-40B1-40B2-A4BE-0CD80D24C9C3}" type="sibTrans" cxnId="{A0BE4759-5396-4CD0-B66C-7866806428CA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D42A91-340E-4AF2-899B-FC713B0558BB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начальные школы-детский сад</a:t>
          </a:r>
          <a:endParaRPr lang="en-US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5DF0DA-9523-4B7D-91ED-C39AA3F33CDA}" type="parTrans" cxnId="{06C29E6F-5F8B-4354-A50F-812051F6C164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95BE76-D621-402D-8761-6D88264723D0}" type="sibTrans" cxnId="{06C29E6F-5F8B-4354-A50F-812051F6C164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26E577-7783-472C-9F2A-54B493405252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 детских садов</a:t>
          </a:r>
          <a:endParaRPr lang="en-US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6C2A3E-822B-431B-8A74-3D6950030A1E}" type="parTrans" cxnId="{7E2B4A20-8CEF-446A-920D-0CC6DC25E5C9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AF2CFA-F50E-4982-90CA-9D7D2F3F4563}" type="sibTrans" cxnId="{7E2B4A20-8CEF-446A-920D-0CC6DC25E5C9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69C96D-3F52-45F4-BD8C-FDF480D9682E}">
      <dgm:prSet custT="1"/>
      <dgm:spPr/>
      <dgm:t>
        <a:bodyPr/>
        <a:lstStyle/>
        <a:p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учреждения дополнительного образования</a:t>
          </a:r>
          <a:endParaRPr lang="en-US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04B2E2-6ABF-4C58-9110-A89E1C4EBDF0}" type="parTrans" cxnId="{1995A6E8-6EB5-4C56-BEBE-B4985EDAAA1D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CC5800-5CE1-4A4A-944E-988B5023F65F}" type="sibTrans" cxnId="{1995A6E8-6EB5-4C56-BEBE-B4985EDAAA1D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A38D07-179E-490B-A1B7-A639B276456B}" type="pres">
      <dgm:prSet presAssocID="{47652159-BC3A-41A8-BC1D-B5A13AC0DDF9}" presName="Name0" presStyleCnt="0">
        <dgm:presLayoutVars>
          <dgm:chMax val="7"/>
          <dgm:chPref val="7"/>
          <dgm:dir/>
        </dgm:presLayoutVars>
      </dgm:prSet>
      <dgm:spPr/>
    </dgm:pt>
    <dgm:pt modelId="{82B33D9D-CE29-4CDC-85D2-CDC1FA0015B1}" type="pres">
      <dgm:prSet presAssocID="{47652159-BC3A-41A8-BC1D-B5A13AC0DDF9}" presName="Name1" presStyleCnt="0"/>
      <dgm:spPr/>
    </dgm:pt>
    <dgm:pt modelId="{FC8EABA3-8484-4266-BC04-54B9D156842E}" type="pres">
      <dgm:prSet presAssocID="{47652159-BC3A-41A8-BC1D-B5A13AC0DDF9}" presName="cycle" presStyleCnt="0"/>
      <dgm:spPr/>
    </dgm:pt>
    <dgm:pt modelId="{197E0A2B-6485-4B22-B907-DD019338983F}" type="pres">
      <dgm:prSet presAssocID="{47652159-BC3A-41A8-BC1D-B5A13AC0DDF9}" presName="srcNode" presStyleLbl="node1" presStyleIdx="0" presStyleCnt="4"/>
      <dgm:spPr/>
    </dgm:pt>
    <dgm:pt modelId="{CF3BA21A-71FF-4FF0-A79A-EF40E206516A}" type="pres">
      <dgm:prSet presAssocID="{47652159-BC3A-41A8-BC1D-B5A13AC0DDF9}" presName="conn" presStyleLbl="parChTrans1D2" presStyleIdx="0" presStyleCnt="1"/>
      <dgm:spPr/>
      <dgm:t>
        <a:bodyPr/>
        <a:lstStyle/>
        <a:p>
          <a:endParaRPr lang="ru-RU"/>
        </a:p>
      </dgm:t>
    </dgm:pt>
    <dgm:pt modelId="{B5505E58-5411-4C05-B30F-ED9E0CBFF28B}" type="pres">
      <dgm:prSet presAssocID="{47652159-BC3A-41A8-BC1D-B5A13AC0DDF9}" presName="extraNode" presStyleLbl="node1" presStyleIdx="0" presStyleCnt="4"/>
      <dgm:spPr/>
    </dgm:pt>
    <dgm:pt modelId="{55E6D800-B572-45E3-A180-9CF66CD432B4}" type="pres">
      <dgm:prSet presAssocID="{47652159-BC3A-41A8-BC1D-B5A13AC0DDF9}" presName="dstNode" presStyleLbl="node1" presStyleIdx="0" presStyleCnt="4"/>
      <dgm:spPr/>
    </dgm:pt>
    <dgm:pt modelId="{83B798D3-BC8E-40FE-B25A-50EF66242155}" type="pres">
      <dgm:prSet presAssocID="{B31CE975-6CAC-41CD-8A37-924E02BD270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91F7E-3BA3-46F3-BA6C-185146598AE0}" type="pres">
      <dgm:prSet presAssocID="{B31CE975-6CAC-41CD-8A37-924E02BD270E}" presName="accent_1" presStyleCnt="0"/>
      <dgm:spPr/>
    </dgm:pt>
    <dgm:pt modelId="{491D8AB9-D87B-43C6-9B5F-BB1967657B33}" type="pres">
      <dgm:prSet presAssocID="{B31CE975-6CAC-41CD-8A37-924E02BD270E}" presName="accentRepeatNode" presStyleLbl="solidFgAcc1" presStyleIdx="0" presStyleCnt="4"/>
      <dgm:spPr/>
    </dgm:pt>
    <dgm:pt modelId="{AA837EB0-764B-451B-9D75-EC3B932672C7}" type="pres">
      <dgm:prSet presAssocID="{4DD42A91-340E-4AF2-899B-FC713B0558B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9B23B-05B7-4388-9EB8-48CDC8263ACA}" type="pres">
      <dgm:prSet presAssocID="{4DD42A91-340E-4AF2-899B-FC713B0558BB}" presName="accent_2" presStyleCnt="0"/>
      <dgm:spPr/>
    </dgm:pt>
    <dgm:pt modelId="{A9733438-A6F6-4B7E-B083-FA919933274E}" type="pres">
      <dgm:prSet presAssocID="{4DD42A91-340E-4AF2-899B-FC713B0558BB}" presName="accentRepeatNode" presStyleLbl="solidFgAcc1" presStyleIdx="1" presStyleCnt="4"/>
      <dgm:spPr/>
    </dgm:pt>
    <dgm:pt modelId="{3A3BBF08-FB17-4DB1-BF5C-696D26769827}" type="pres">
      <dgm:prSet presAssocID="{3326E577-7783-472C-9F2A-54B49340525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DDFC-DACA-4540-96F1-CC1C508EFC27}" type="pres">
      <dgm:prSet presAssocID="{3326E577-7783-472C-9F2A-54B493405252}" presName="accent_3" presStyleCnt="0"/>
      <dgm:spPr/>
    </dgm:pt>
    <dgm:pt modelId="{E36E524E-DCD3-4955-A88B-4EE2C7E83AC3}" type="pres">
      <dgm:prSet presAssocID="{3326E577-7783-472C-9F2A-54B493405252}" presName="accentRepeatNode" presStyleLbl="solidFgAcc1" presStyleIdx="2" presStyleCnt="4"/>
      <dgm:spPr/>
    </dgm:pt>
    <dgm:pt modelId="{5F21696E-1BD5-405E-B7F5-CF036B042749}" type="pres">
      <dgm:prSet presAssocID="{3D69C96D-3F52-45F4-BD8C-FDF480D9682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99FC0-5218-4481-8E8E-A8EB62484F44}" type="pres">
      <dgm:prSet presAssocID="{3D69C96D-3F52-45F4-BD8C-FDF480D9682E}" presName="accent_4" presStyleCnt="0"/>
      <dgm:spPr/>
    </dgm:pt>
    <dgm:pt modelId="{D3A634CC-442B-4B7E-8B4D-0E7A9E94C150}" type="pres">
      <dgm:prSet presAssocID="{3D69C96D-3F52-45F4-BD8C-FDF480D9682E}" presName="accentRepeatNode" presStyleLbl="solidFgAcc1" presStyleIdx="3" presStyleCnt="4"/>
      <dgm:spPr/>
    </dgm:pt>
  </dgm:ptLst>
  <dgm:cxnLst>
    <dgm:cxn modelId="{06C29E6F-5F8B-4354-A50F-812051F6C164}" srcId="{47652159-BC3A-41A8-BC1D-B5A13AC0DDF9}" destId="{4DD42A91-340E-4AF2-899B-FC713B0558BB}" srcOrd="1" destOrd="0" parTransId="{985DF0DA-9523-4B7D-91ED-C39AA3F33CDA}" sibTransId="{6F95BE76-D621-402D-8761-6D88264723D0}"/>
    <dgm:cxn modelId="{2F8C0257-DB14-4332-BE46-03CFE737873F}" type="presOf" srcId="{B31CE975-6CAC-41CD-8A37-924E02BD270E}" destId="{83B798D3-BC8E-40FE-B25A-50EF66242155}" srcOrd="0" destOrd="0" presId="urn:microsoft.com/office/officeart/2008/layout/VerticalCurvedList"/>
    <dgm:cxn modelId="{DD1B4BBA-4A45-450A-AB02-6B59D596B627}" type="presOf" srcId="{3D69C96D-3F52-45F4-BD8C-FDF480D9682E}" destId="{5F21696E-1BD5-405E-B7F5-CF036B042749}" srcOrd="0" destOrd="0" presId="urn:microsoft.com/office/officeart/2008/layout/VerticalCurvedList"/>
    <dgm:cxn modelId="{B9B83660-6735-482B-AC72-3CD4FB5268C9}" type="presOf" srcId="{3326E577-7783-472C-9F2A-54B493405252}" destId="{3A3BBF08-FB17-4DB1-BF5C-696D26769827}" srcOrd="0" destOrd="0" presId="urn:microsoft.com/office/officeart/2008/layout/VerticalCurvedList"/>
    <dgm:cxn modelId="{0E18890D-8F41-41A4-98E1-FA1E38798A6D}" type="presOf" srcId="{47652159-BC3A-41A8-BC1D-B5A13AC0DDF9}" destId="{E3A38D07-179E-490B-A1B7-A639B276456B}" srcOrd="0" destOrd="0" presId="urn:microsoft.com/office/officeart/2008/layout/VerticalCurvedList"/>
    <dgm:cxn modelId="{A0BE4759-5396-4CD0-B66C-7866806428CA}" srcId="{47652159-BC3A-41A8-BC1D-B5A13AC0DDF9}" destId="{B31CE975-6CAC-41CD-8A37-924E02BD270E}" srcOrd="0" destOrd="0" parTransId="{7B0FBF1B-A3DD-4618-B075-C49F5F1667B5}" sibTransId="{F0830055-40B1-40B2-A4BE-0CD80D24C9C3}"/>
    <dgm:cxn modelId="{526BC70F-D13C-4020-9FF8-269E42EBAA33}" type="presOf" srcId="{4DD42A91-340E-4AF2-899B-FC713B0558BB}" destId="{AA837EB0-764B-451B-9D75-EC3B932672C7}" srcOrd="0" destOrd="0" presId="urn:microsoft.com/office/officeart/2008/layout/VerticalCurvedList"/>
    <dgm:cxn modelId="{04B5299C-9B51-4D13-A0DB-846B4474C73A}" type="presOf" srcId="{F0830055-40B1-40B2-A4BE-0CD80D24C9C3}" destId="{CF3BA21A-71FF-4FF0-A79A-EF40E206516A}" srcOrd="0" destOrd="0" presId="urn:microsoft.com/office/officeart/2008/layout/VerticalCurvedList"/>
    <dgm:cxn modelId="{7E2B4A20-8CEF-446A-920D-0CC6DC25E5C9}" srcId="{47652159-BC3A-41A8-BC1D-B5A13AC0DDF9}" destId="{3326E577-7783-472C-9F2A-54B493405252}" srcOrd="2" destOrd="0" parTransId="{896C2A3E-822B-431B-8A74-3D6950030A1E}" sibTransId="{FEAF2CFA-F50E-4982-90CA-9D7D2F3F4563}"/>
    <dgm:cxn modelId="{1995A6E8-6EB5-4C56-BEBE-B4985EDAAA1D}" srcId="{47652159-BC3A-41A8-BC1D-B5A13AC0DDF9}" destId="{3D69C96D-3F52-45F4-BD8C-FDF480D9682E}" srcOrd="3" destOrd="0" parTransId="{8104B2E2-6ABF-4C58-9110-A89E1C4EBDF0}" sibTransId="{80CC5800-5CE1-4A4A-944E-988B5023F65F}"/>
    <dgm:cxn modelId="{66DA9303-0A52-4B50-B320-F03EE95CC2D7}" type="presParOf" srcId="{E3A38D07-179E-490B-A1B7-A639B276456B}" destId="{82B33D9D-CE29-4CDC-85D2-CDC1FA0015B1}" srcOrd="0" destOrd="0" presId="urn:microsoft.com/office/officeart/2008/layout/VerticalCurvedList"/>
    <dgm:cxn modelId="{03F507F2-B79A-4CB0-BB5E-C552355213BB}" type="presParOf" srcId="{82B33D9D-CE29-4CDC-85D2-CDC1FA0015B1}" destId="{FC8EABA3-8484-4266-BC04-54B9D156842E}" srcOrd="0" destOrd="0" presId="urn:microsoft.com/office/officeart/2008/layout/VerticalCurvedList"/>
    <dgm:cxn modelId="{631300E5-2BFE-4A83-A39B-C1944BD3D27E}" type="presParOf" srcId="{FC8EABA3-8484-4266-BC04-54B9D156842E}" destId="{197E0A2B-6485-4B22-B907-DD019338983F}" srcOrd="0" destOrd="0" presId="urn:microsoft.com/office/officeart/2008/layout/VerticalCurvedList"/>
    <dgm:cxn modelId="{671D4B70-7284-4191-8BAF-B31B7A226C1D}" type="presParOf" srcId="{FC8EABA3-8484-4266-BC04-54B9D156842E}" destId="{CF3BA21A-71FF-4FF0-A79A-EF40E206516A}" srcOrd="1" destOrd="0" presId="urn:microsoft.com/office/officeart/2008/layout/VerticalCurvedList"/>
    <dgm:cxn modelId="{EFBE4DC6-36D3-4FA0-948D-BAD773F601CA}" type="presParOf" srcId="{FC8EABA3-8484-4266-BC04-54B9D156842E}" destId="{B5505E58-5411-4C05-B30F-ED9E0CBFF28B}" srcOrd="2" destOrd="0" presId="urn:microsoft.com/office/officeart/2008/layout/VerticalCurvedList"/>
    <dgm:cxn modelId="{764D8210-2125-44DE-B97F-91394A22194D}" type="presParOf" srcId="{FC8EABA3-8484-4266-BC04-54B9D156842E}" destId="{55E6D800-B572-45E3-A180-9CF66CD432B4}" srcOrd="3" destOrd="0" presId="urn:microsoft.com/office/officeart/2008/layout/VerticalCurvedList"/>
    <dgm:cxn modelId="{DF8CE4D7-C4CB-480F-B82B-BF9AFB91E315}" type="presParOf" srcId="{82B33D9D-CE29-4CDC-85D2-CDC1FA0015B1}" destId="{83B798D3-BC8E-40FE-B25A-50EF66242155}" srcOrd="1" destOrd="0" presId="urn:microsoft.com/office/officeart/2008/layout/VerticalCurvedList"/>
    <dgm:cxn modelId="{177336DD-E145-4398-B3AD-E339D8290225}" type="presParOf" srcId="{82B33D9D-CE29-4CDC-85D2-CDC1FA0015B1}" destId="{FE691F7E-3BA3-46F3-BA6C-185146598AE0}" srcOrd="2" destOrd="0" presId="urn:microsoft.com/office/officeart/2008/layout/VerticalCurvedList"/>
    <dgm:cxn modelId="{B5A0175A-AFE8-4BED-B793-3BAACF4AAE33}" type="presParOf" srcId="{FE691F7E-3BA3-46F3-BA6C-185146598AE0}" destId="{491D8AB9-D87B-43C6-9B5F-BB1967657B33}" srcOrd="0" destOrd="0" presId="urn:microsoft.com/office/officeart/2008/layout/VerticalCurvedList"/>
    <dgm:cxn modelId="{BBCF8760-B842-457E-A737-DD24CEC703A5}" type="presParOf" srcId="{82B33D9D-CE29-4CDC-85D2-CDC1FA0015B1}" destId="{AA837EB0-764B-451B-9D75-EC3B932672C7}" srcOrd="3" destOrd="0" presId="urn:microsoft.com/office/officeart/2008/layout/VerticalCurvedList"/>
    <dgm:cxn modelId="{BB09FD16-EAD0-4C4B-A99F-19295C56427A}" type="presParOf" srcId="{82B33D9D-CE29-4CDC-85D2-CDC1FA0015B1}" destId="{C369B23B-05B7-4388-9EB8-48CDC8263ACA}" srcOrd="4" destOrd="0" presId="urn:microsoft.com/office/officeart/2008/layout/VerticalCurvedList"/>
    <dgm:cxn modelId="{985226D6-E50C-4575-A687-C4DD4DE00AE5}" type="presParOf" srcId="{C369B23B-05B7-4388-9EB8-48CDC8263ACA}" destId="{A9733438-A6F6-4B7E-B083-FA919933274E}" srcOrd="0" destOrd="0" presId="urn:microsoft.com/office/officeart/2008/layout/VerticalCurvedList"/>
    <dgm:cxn modelId="{55A440F1-E99F-414E-A9C9-1C781086B187}" type="presParOf" srcId="{82B33D9D-CE29-4CDC-85D2-CDC1FA0015B1}" destId="{3A3BBF08-FB17-4DB1-BF5C-696D26769827}" srcOrd="5" destOrd="0" presId="urn:microsoft.com/office/officeart/2008/layout/VerticalCurvedList"/>
    <dgm:cxn modelId="{A8CB7B2B-9A4A-45BA-B5A6-CDD11049329A}" type="presParOf" srcId="{82B33D9D-CE29-4CDC-85D2-CDC1FA0015B1}" destId="{247FDDFC-DACA-4540-96F1-CC1C508EFC27}" srcOrd="6" destOrd="0" presId="urn:microsoft.com/office/officeart/2008/layout/VerticalCurvedList"/>
    <dgm:cxn modelId="{DAB7FCC3-6A43-4A6F-8D1F-6E9366C98CAD}" type="presParOf" srcId="{247FDDFC-DACA-4540-96F1-CC1C508EFC27}" destId="{E36E524E-DCD3-4955-A88B-4EE2C7E83AC3}" srcOrd="0" destOrd="0" presId="urn:microsoft.com/office/officeart/2008/layout/VerticalCurvedList"/>
    <dgm:cxn modelId="{220A8436-8329-4C58-A394-3626E2013B32}" type="presParOf" srcId="{82B33D9D-CE29-4CDC-85D2-CDC1FA0015B1}" destId="{5F21696E-1BD5-405E-B7F5-CF036B042749}" srcOrd="7" destOrd="0" presId="urn:microsoft.com/office/officeart/2008/layout/VerticalCurvedList"/>
    <dgm:cxn modelId="{16658950-12F2-4098-890B-8DB61343BC17}" type="presParOf" srcId="{82B33D9D-CE29-4CDC-85D2-CDC1FA0015B1}" destId="{05999FC0-5218-4481-8E8E-A8EB62484F44}" srcOrd="8" destOrd="0" presId="urn:microsoft.com/office/officeart/2008/layout/VerticalCurvedList"/>
    <dgm:cxn modelId="{6E10C7CE-9D5A-4EFD-80E7-0E8F48EA32B1}" type="presParOf" srcId="{05999FC0-5218-4481-8E8E-A8EB62484F44}" destId="{D3A634CC-442B-4B7E-8B4D-0E7A9E94C1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6E4D6D-A412-41D5-9F25-300A6ADC8F7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212135-EFAA-4868-9D78-15F2E09A548B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Капитальный ремонт Центральной городской средней школы - 2024 год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26B53C-0815-4C20-AA7F-8DD538A98E88}" type="parTrans" cxnId="{CE03F31C-8EC3-49D8-823A-29CEAFB40843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5DCDA4-4B46-41F4-8315-4FDC9BB216C0}" type="sibTrans" cxnId="{CE03F31C-8EC3-49D8-823A-29CEAFB40843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2312C-AD9A-4776-9209-2F0D73375295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Капитальный ремонт МБОУ средней школы № 3 - 2025 год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CC2BF2-C447-447B-9BD8-6C4BA5E839E9}" type="parTrans" cxnId="{8AC620A2-682C-4E71-8534-6762F4226B33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9AA2D1-F72B-40FC-87AA-E5447442F56C}" type="sibTrans" cxnId="{8AC620A2-682C-4E71-8534-6762F4226B33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5C3F2E-4552-4970-A5F2-3143D9D23A2F}" type="pres">
      <dgm:prSet presAssocID="{CA6E4D6D-A412-41D5-9F25-300A6ADC8F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D5611A-17C1-45AA-B0BE-DBD7704F3FE9}" type="pres">
      <dgm:prSet presAssocID="{9E212135-EFAA-4868-9D78-15F2E09A548B}" presName="parentLin" presStyleCnt="0"/>
      <dgm:spPr/>
    </dgm:pt>
    <dgm:pt modelId="{4B16AB87-4E45-406A-8464-A52FAACB6D1B}" type="pres">
      <dgm:prSet presAssocID="{9E212135-EFAA-4868-9D78-15F2E09A548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18D2EDF-28F9-4CB5-9F00-C33C1646BD05}" type="pres">
      <dgm:prSet presAssocID="{9E212135-EFAA-4868-9D78-15F2E09A548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B5247-3EDE-44E3-9FF5-29B69B7C64E6}" type="pres">
      <dgm:prSet presAssocID="{9E212135-EFAA-4868-9D78-15F2E09A548B}" presName="negativeSpace" presStyleCnt="0"/>
      <dgm:spPr/>
    </dgm:pt>
    <dgm:pt modelId="{48E71977-EB03-46AD-829A-CBD25158B322}" type="pres">
      <dgm:prSet presAssocID="{9E212135-EFAA-4868-9D78-15F2E09A548B}" presName="childText" presStyleLbl="conFgAcc1" presStyleIdx="0" presStyleCnt="2">
        <dgm:presLayoutVars>
          <dgm:bulletEnabled val="1"/>
        </dgm:presLayoutVars>
      </dgm:prSet>
      <dgm:spPr/>
    </dgm:pt>
    <dgm:pt modelId="{C3A6B176-51D9-4D59-AE56-FD4863E0EF9C}" type="pres">
      <dgm:prSet presAssocID="{A15DCDA4-4B46-41F4-8315-4FDC9BB216C0}" presName="spaceBetweenRectangles" presStyleCnt="0"/>
      <dgm:spPr/>
    </dgm:pt>
    <dgm:pt modelId="{9594CBAB-81C3-4D5A-8F99-3E3C2A87E3FA}" type="pres">
      <dgm:prSet presAssocID="{DD62312C-AD9A-4776-9209-2F0D73375295}" presName="parentLin" presStyleCnt="0"/>
      <dgm:spPr/>
    </dgm:pt>
    <dgm:pt modelId="{D62474E6-E0DB-4245-9E2C-90380485CB11}" type="pres">
      <dgm:prSet presAssocID="{DD62312C-AD9A-4776-9209-2F0D7337529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E1A2B52-CE36-4F33-A38A-7F5D3965B1A5}" type="pres">
      <dgm:prSet presAssocID="{DD62312C-AD9A-4776-9209-2F0D7337529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E6241-64D5-4B2E-B883-A54811A8A914}" type="pres">
      <dgm:prSet presAssocID="{DD62312C-AD9A-4776-9209-2F0D73375295}" presName="negativeSpace" presStyleCnt="0"/>
      <dgm:spPr/>
    </dgm:pt>
    <dgm:pt modelId="{AE8A22C3-F13F-41B5-AE09-7CC32625CF64}" type="pres">
      <dgm:prSet presAssocID="{DD62312C-AD9A-4776-9209-2F0D7337529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AC620A2-682C-4E71-8534-6762F4226B33}" srcId="{CA6E4D6D-A412-41D5-9F25-300A6ADC8F76}" destId="{DD62312C-AD9A-4776-9209-2F0D73375295}" srcOrd="1" destOrd="0" parTransId="{87CC2BF2-C447-447B-9BD8-6C4BA5E839E9}" sibTransId="{4F9AA2D1-F72B-40FC-87AA-E5447442F56C}"/>
    <dgm:cxn modelId="{7E885B5D-CA98-4BE5-A060-2FD7495F1CD0}" type="presOf" srcId="{9E212135-EFAA-4868-9D78-15F2E09A548B}" destId="{4B16AB87-4E45-406A-8464-A52FAACB6D1B}" srcOrd="0" destOrd="0" presId="urn:microsoft.com/office/officeart/2005/8/layout/list1"/>
    <dgm:cxn modelId="{5B502260-E4E9-44DA-960D-72C981B963A3}" type="presOf" srcId="{DD62312C-AD9A-4776-9209-2F0D73375295}" destId="{D62474E6-E0DB-4245-9E2C-90380485CB11}" srcOrd="0" destOrd="0" presId="urn:microsoft.com/office/officeart/2005/8/layout/list1"/>
    <dgm:cxn modelId="{F9050D72-59A1-4032-8132-FC3DC0A6AFC3}" type="presOf" srcId="{DD62312C-AD9A-4776-9209-2F0D73375295}" destId="{EE1A2B52-CE36-4F33-A38A-7F5D3965B1A5}" srcOrd="1" destOrd="0" presId="urn:microsoft.com/office/officeart/2005/8/layout/list1"/>
    <dgm:cxn modelId="{CE03F31C-8EC3-49D8-823A-29CEAFB40843}" srcId="{CA6E4D6D-A412-41D5-9F25-300A6ADC8F76}" destId="{9E212135-EFAA-4868-9D78-15F2E09A548B}" srcOrd="0" destOrd="0" parTransId="{9B26B53C-0815-4C20-AA7F-8DD538A98E88}" sibTransId="{A15DCDA4-4B46-41F4-8315-4FDC9BB216C0}"/>
    <dgm:cxn modelId="{35BBB1B1-7E5A-4717-B0BC-017D9A8E52BF}" type="presOf" srcId="{9E212135-EFAA-4868-9D78-15F2E09A548B}" destId="{718D2EDF-28F9-4CB5-9F00-C33C1646BD05}" srcOrd="1" destOrd="0" presId="urn:microsoft.com/office/officeart/2005/8/layout/list1"/>
    <dgm:cxn modelId="{806386CD-5CA8-4FD2-A8C4-DAA26C6B551D}" type="presOf" srcId="{CA6E4D6D-A412-41D5-9F25-300A6ADC8F76}" destId="{8E5C3F2E-4552-4970-A5F2-3143D9D23A2F}" srcOrd="0" destOrd="0" presId="urn:microsoft.com/office/officeart/2005/8/layout/list1"/>
    <dgm:cxn modelId="{B224FEC1-3FB8-4C2A-B641-76CE82AAC7F8}" type="presParOf" srcId="{8E5C3F2E-4552-4970-A5F2-3143D9D23A2F}" destId="{89D5611A-17C1-45AA-B0BE-DBD7704F3FE9}" srcOrd="0" destOrd="0" presId="urn:microsoft.com/office/officeart/2005/8/layout/list1"/>
    <dgm:cxn modelId="{C5C47187-C792-405B-A397-D68F2041CAA3}" type="presParOf" srcId="{89D5611A-17C1-45AA-B0BE-DBD7704F3FE9}" destId="{4B16AB87-4E45-406A-8464-A52FAACB6D1B}" srcOrd="0" destOrd="0" presId="urn:microsoft.com/office/officeart/2005/8/layout/list1"/>
    <dgm:cxn modelId="{118D7EE0-FD78-4CE2-B77C-A940528D67CB}" type="presParOf" srcId="{89D5611A-17C1-45AA-B0BE-DBD7704F3FE9}" destId="{718D2EDF-28F9-4CB5-9F00-C33C1646BD05}" srcOrd="1" destOrd="0" presId="urn:microsoft.com/office/officeart/2005/8/layout/list1"/>
    <dgm:cxn modelId="{746D1FB5-DDA7-46FF-B482-669544304944}" type="presParOf" srcId="{8E5C3F2E-4552-4970-A5F2-3143D9D23A2F}" destId="{D1DB5247-3EDE-44E3-9FF5-29B69B7C64E6}" srcOrd="1" destOrd="0" presId="urn:microsoft.com/office/officeart/2005/8/layout/list1"/>
    <dgm:cxn modelId="{C09DE2C7-2606-4E6D-A1CF-2241F4B4DBDB}" type="presParOf" srcId="{8E5C3F2E-4552-4970-A5F2-3143D9D23A2F}" destId="{48E71977-EB03-46AD-829A-CBD25158B322}" srcOrd="2" destOrd="0" presId="urn:microsoft.com/office/officeart/2005/8/layout/list1"/>
    <dgm:cxn modelId="{74C15F8F-5DFD-43BA-B893-B156119C6A77}" type="presParOf" srcId="{8E5C3F2E-4552-4970-A5F2-3143D9D23A2F}" destId="{C3A6B176-51D9-4D59-AE56-FD4863E0EF9C}" srcOrd="3" destOrd="0" presId="urn:microsoft.com/office/officeart/2005/8/layout/list1"/>
    <dgm:cxn modelId="{F52F08F3-95B7-4013-AC75-F6B7B6F493B0}" type="presParOf" srcId="{8E5C3F2E-4552-4970-A5F2-3143D9D23A2F}" destId="{9594CBAB-81C3-4D5A-8F99-3E3C2A87E3FA}" srcOrd="4" destOrd="0" presId="urn:microsoft.com/office/officeart/2005/8/layout/list1"/>
    <dgm:cxn modelId="{5B4BDF96-170F-4463-9055-3301111E057A}" type="presParOf" srcId="{9594CBAB-81C3-4D5A-8F99-3E3C2A87E3FA}" destId="{D62474E6-E0DB-4245-9E2C-90380485CB11}" srcOrd="0" destOrd="0" presId="urn:microsoft.com/office/officeart/2005/8/layout/list1"/>
    <dgm:cxn modelId="{C5E871BA-CF68-4FA9-B029-15373E978ECE}" type="presParOf" srcId="{9594CBAB-81C3-4D5A-8F99-3E3C2A87E3FA}" destId="{EE1A2B52-CE36-4F33-A38A-7F5D3965B1A5}" srcOrd="1" destOrd="0" presId="urn:microsoft.com/office/officeart/2005/8/layout/list1"/>
    <dgm:cxn modelId="{7699C551-C637-4233-9A61-5BAA92CD853D}" type="presParOf" srcId="{8E5C3F2E-4552-4970-A5F2-3143D9D23A2F}" destId="{E45E6241-64D5-4B2E-B883-A54811A8A914}" srcOrd="5" destOrd="0" presId="urn:microsoft.com/office/officeart/2005/8/layout/list1"/>
    <dgm:cxn modelId="{6BA65528-402E-4770-BF2B-E4109214D7CF}" type="presParOf" srcId="{8E5C3F2E-4552-4970-A5F2-3143D9D23A2F}" destId="{AE8A22C3-F13F-41B5-AE09-7CC32625CF6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C6918A-0694-40C5-94B5-927A5D40217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AADCE6F-9B1C-4F69-974E-7D67F5B9E50C}">
      <dgm:prSet phldrT="[Текст]" custT="1"/>
      <dgm:spPr/>
      <dgm:t>
        <a:bodyPr/>
        <a:lstStyle/>
        <a:p>
          <a:r>
            <a:rPr lang="ru-RU" sz="1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Продолжить реализацию комплекса мер по повышению предметной и методической компетентности педагогов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B4411A-479C-4225-9E1C-9EDD30C8E5FE}" type="parTrans" cxnId="{3D00E4C4-0AC8-416F-B565-3F9A1EF294C5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CE11E2-627E-4045-BC3E-9C362F5EA2CE}" type="sibTrans" cxnId="{3D00E4C4-0AC8-416F-B565-3F9A1EF294C5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1178E4-F60D-453E-98F4-1F767B5841A1}">
      <dgm:prSet custT="1"/>
      <dgm:spPr/>
      <dgm:t>
        <a:bodyPr/>
        <a:lstStyle/>
        <a:p>
          <a:r>
            <a:rPr lang="ru-RU" sz="1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Организовать на муниципальном уровне «творческие педагогические лаборатории» по предметным областям с привлечением опытных педагогов</a:t>
          </a:r>
          <a:endParaRPr lang="ru-RU" sz="18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88CD89-27A3-4049-8AE5-255428C9B13D}" type="parTrans" cxnId="{2E9D05D5-1C89-42D6-AF03-974B73C85C67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A4925E-57F1-4B21-A334-0419C02AC1FF}" type="sibTrans" cxnId="{2E9D05D5-1C89-42D6-AF03-974B73C85C67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29E26E-E024-43F5-80C6-FAE726A4EFC6}">
      <dgm:prSet custT="1"/>
      <dgm:spPr/>
      <dgm:t>
        <a:bodyPr/>
        <a:lstStyle/>
        <a:p>
          <a:r>
            <a:rPr lang="ru-RU" sz="1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Активизировать внутри школьные системы профессионального развития педагогов</a:t>
          </a:r>
          <a:endParaRPr lang="ru-RU" sz="18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18D659-190C-46D4-AD0E-858B21185D3E}" type="parTrans" cxnId="{2BEFFFF1-CCFA-4B94-8141-D038FD3AFFA8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3D4DCF-87E6-4FDF-B68A-8A6BF625C731}" type="sibTrans" cxnId="{2BEFFFF1-CCFA-4B94-8141-D038FD3AFFA8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B6FF14-8046-49A5-AC90-21DF4D422903}">
      <dgm:prSet custT="1"/>
      <dgm:spPr/>
      <dgm:t>
        <a:bodyPr/>
        <a:lstStyle/>
        <a:p>
          <a:r>
            <a:rPr lang="ru-RU" sz="1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Внедрить в практику преподавание проектной, исследовательской, творческой деятельности</a:t>
          </a:r>
          <a:endParaRPr lang="ru-RU" sz="18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75A584-245C-449B-B7CE-F35B9A8A383B}" type="parTrans" cxnId="{4086CFD6-8B13-4EFB-988E-ABEF1BDC2E71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24917F-A2C4-4085-85AF-814D880904BC}" type="sibTrans" cxnId="{4086CFD6-8B13-4EFB-988E-ABEF1BDC2E71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171E4-9DCE-4888-AFFD-1D42DD2CD9AC}" type="pres">
      <dgm:prSet presAssocID="{EDC6918A-0694-40C5-94B5-927A5D4021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DFB6F97-2D61-4E04-9575-5FA6D887079D}" type="pres">
      <dgm:prSet presAssocID="{EDC6918A-0694-40C5-94B5-927A5D40217D}" presName="Name1" presStyleCnt="0"/>
      <dgm:spPr/>
    </dgm:pt>
    <dgm:pt modelId="{664298D4-4CF9-48C4-B325-41E82CDF0502}" type="pres">
      <dgm:prSet presAssocID="{EDC6918A-0694-40C5-94B5-927A5D40217D}" presName="cycle" presStyleCnt="0"/>
      <dgm:spPr/>
    </dgm:pt>
    <dgm:pt modelId="{7542F35B-92C4-463C-9D91-D52CFD416CF2}" type="pres">
      <dgm:prSet presAssocID="{EDC6918A-0694-40C5-94B5-927A5D40217D}" presName="srcNode" presStyleLbl="node1" presStyleIdx="0" presStyleCnt="4"/>
      <dgm:spPr/>
    </dgm:pt>
    <dgm:pt modelId="{EDDE9ED0-DDA9-4AF8-92EF-E219120B5BAB}" type="pres">
      <dgm:prSet presAssocID="{EDC6918A-0694-40C5-94B5-927A5D40217D}" presName="conn" presStyleLbl="parChTrans1D2" presStyleIdx="0" presStyleCnt="1"/>
      <dgm:spPr/>
      <dgm:t>
        <a:bodyPr/>
        <a:lstStyle/>
        <a:p>
          <a:endParaRPr lang="ru-RU"/>
        </a:p>
      </dgm:t>
    </dgm:pt>
    <dgm:pt modelId="{7E947D32-1792-4EF0-B708-3858D92B66A0}" type="pres">
      <dgm:prSet presAssocID="{EDC6918A-0694-40C5-94B5-927A5D40217D}" presName="extraNode" presStyleLbl="node1" presStyleIdx="0" presStyleCnt="4"/>
      <dgm:spPr/>
    </dgm:pt>
    <dgm:pt modelId="{561CEB88-E653-478A-932F-63EC65BF8A58}" type="pres">
      <dgm:prSet presAssocID="{EDC6918A-0694-40C5-94B5-927A5D40217D}" presName="dstNode" presStyleLbl="node1" presStyleIdx="0" presStyleCnt="4"/>
      <dgm:spPr/>
    </dgm:pt>
    <dgm:pt modelId="{E949E4DD-5B3D-4CDB-AE9F-37866EACD527}" type="pres">
      <dgm:prSet presAssocID="{DAADCE6F-9B1C-4F69-974E-7D67F5B9E50C}" presName="text_1" presStyleLbl="node1" presStyleIdx="0" presStyleCnt="4" custScaleY="131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48126-BECC-4458-B134-D373721DC956}" type="pres">
      <dgm:prSet presAssocID="{DAADCE6F-9B1C-4F69-974E-7D67F5B9E50C}" presName="accent_1" presStyleCnt="0"/>
      <dgm:spPr/>
    </dgm:pt>
    <dgm:pt modelId="{906B05DF-2517-4043-BD3F-420CAAA6961A}" type="pres">
      <dgm:prSet presAssocID="{DAADCE6F-9B1C-4F69-974E-7D67F5B9E50C}" presName="accentRepeatNode" presStyleLbl="solidFgAcc1" presStyleIdx="0" presStyleCnt="4"/>
      <dgm:spPr/>
    </dgm:pt>
    <dgm:pt modelId="{90E3FC60-F3BA-4DCF-AEB7-F0A53608B1AF}" type="pres">
      <dgm:prSet presAssocID="{691178E4-F60D-453E-98F4-1F767B5841A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92085-A3E8-433D-9C57-56DF0C42B4DA}" type="pres">
      <dgm:prSet presAssocID="{691178E4-F60D-453E-98F4-1F767B5841A1}" presName="accent_2" presStyleCnt="0"/>
      <dgm:spPr/>
    </dgm:pt>
    <dgm:pt modelId="{28DC7C26-6619-4569-868F-3229BAB35719}" type="pres">
      <dgm:prSet presAssocID="{691178E4-F60D-453E-98F4-1F767B5841A1}" presName="accentRepeatNode" presStyleLbl="solidFgAcc1" presStyleIdx="1" presStyleCnt="4"/>
      <dgm:spPr/>
    </dgm:pt>
    <dgm:pt modelId="{91C0EA21-E9AB-4E89-9CDA-39C775C19FA3}" type="pres">
      <dgm:prSet presAssocID="{9B29E26E-E024-43F5-80C6-FAE726A4EFC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04B33-0681-4104-AAAE-789F95088E54}" type="pres">
      <dgm:prSet presAssocID="{9B29E26E-E024-43F5-80C6-FAE726A4EFC6}" presName="accent_3" presStyleCnt="0"/>
      <dgm:spPr/>
    </dgm:pt>
    <dgm:pt modelId="{A1F6689C-3964-481B-B922-BF5F34BBCF6F}" type="pres">
      <dgm:prSet presAssocID="{9B29E26E-E024-43F5-80C6-FAE726A4EFC6}" presName="accentRepeatNode" presStyleLbl="solidFgAcc1" presStyleIdx="2" presStyleCnt="4"/>
      <dgm:spPr/>
    </dgm:pt>
    <dgm:pt modelId="{E9A6A4B8-40AC-4FA1-8DCB-27961C6D73D3}" type="pres">
      <dgm:prSet presAssocID="{1EB6FF14-8046-49A5-AC90-21DF4D42290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983F9-BEE6-4FBE-B41C-DDFBD3C75AAD}" type="pres">
      <dgm:prSet presAssocID="{1EB6FF14-8046-49A5-AC90-21DF4D422903}" presName="accent_4" presStyleCnt="0"/>
      <dgm:spPr/>
    </dgm:pt>
    <dgm:pt modelId="{F570730B-E611-4892-A3EC-4F9F22653A24}" type="pres">
      <dgm:prSet presAssocID="{1EB6FF14-8046-49A5-AC90-21DF4D422903}" presName="accentRepeatNode" presStyleLbl="solidFgAcc1" presStyleIdx="3" presStyleCnt="4"/>
      <dgm:spPr/>
    </dgm:pt>
  </dgm:ptLst>
  <dgm:cxnLst>
    <dgm:cxn modelId="{5D69F1AD-C05F-4AF2-8DAE-82FD725CBFB1}" type="presOf" srcId="{691178E4-F60D-453E-98F4-1F767B5841A1}" destId="{90E3FC60-F3BA-4DCF-AEB7-F0A53608B1AF}" srcOrd="0" destOrd="0" presId="urn:microsoft.com/office/officeart/2008/layout/VerticalCurvedList"/>
    <dgm:cxn modelId="{9C432C3A-D395-4E69-B3F5-7AE7C7DC1176}" type="presOf" srcId="{EDC6918A-0694-40C5-94B5-927A5D40217D}" destId="{798171E4-9DCE-4888-AFFD-1D42DD2CD9AC}" srcOrd="0" destOrd="0" presId="urn:microsoft.com/office/officeart/2008/layout/VerticalCurvedList"/>
    <dgm:cxn modelId="{3D00E4C4-0AC8-416F-B565-3F9A1EF294C5}" srcId="{EDC6918A-0694-40C5-94B5-927A5D40217D}" destId="{DAADCE6F-9B1C-4F69-974E-7D67F5B9E50C}" srcOrd="0" destOrd="0" parTransId="{21B4411A-479C-4225-9E1C-9EDD30C8E5FE}" sibTransId="{ADCE11E2-627E-4045-BC3E-9C362F5EA2CE}"/>
    <dgm:cxn modelId="{E0787D28-AB1F-46CB-AEE1-6EEDC5770988}" type="presOf" srcId="{ADCE11E2-627E-4045-BC3E-9C362F5EA2CE}" destId="{EDDE9ED0-DDA9-4AF8-92EF-E219120B5BAB}" srcOrd="0" destOrd="0" presId="urn:microsoft.com/office/officeart/2008/layout/VerticalCurvedList"/>
    <dgm:cxn modelId="{D00F1BB5-346B-41B7-9734-CCBF7EEAD755}" type="presOf" srcId="{9B29E26E-E024-43F5-80C6-FAE726A4EFC6}" destId="{91C0EA21-E9AB-4E89-9CDA-39C775C19FA3}" srcOrd="0" destOrd="0" presId="urn:microsoft.com/office/officeart/2008/layout/VerticalCurvedList"/>
    <dgm:cxn modelId="{1310A919-644F-4A77-AF09-EA42E080D817}" type="presOf" srcId="{DAADCE6F-9B1C-4F69-974E-7D67F5B9E50C}" destId="{E949E4DD-5B3D-4CDB-AE9F-37866EACD527}" srcOrd="0" destOrd="0" presId="urn:microsoft.com/office/officeart/2008/layout/VerticalCurvedList"/>
    <dgm:cxn modelId="{2E9D05D5-1C89-42D6-AF03-974B73C85C67}" srcId="{EDC6918A-0694-40C5-94B5-927A5D40217D}" destId="{691178E4-F60D-453E-98F4-1F767B5841A1}" srcOrd="1" destOrd="0" parTransId="{0188CD89-27A3-4049-8AE5-255428C9B13D}" sibTransId="{ABA4925E-57F1-4B21-A334-0419C02AC1FF}"/>
    <dgm:cxn modelId="{4086CFD6-8B13-4EFB-988E-ABEF1BDC2E71}" srcId="{EDC6918A-0694-40C5-94B5-927A5D40217D}" destId="{1EB6FF14-8046-49A5-AC90-21DF4D422903}" srcOrd="3" destOrd="0" parTransId="{D975A584-245C-449B-B7CE-F35B9A8A383B}" sibTransId="{7E24917F-A2C4-4085-85AF-814D880904BC}"/>
    <dgm:cxn modelId="{00C8E4FF-F223-45D8-B5D0-311F76D2674E}" type="presOf" srcId="{1EB6FF14-8046-49A5-AC90-21DF4D422903}" destId="{E9A6A4B8-40AC-4FA1-8DCB-27961C6D73D3}" srcOrd="0" destOrd="0" presId="urn:microsoft.com/office/officeart/2008/layout/VerticalCurvedList"/>
    <dgm:cxn modelId="{2BEFFFF1-CCFA-4B94-8141-D038FD3AFFA8}" srcId="{EDC6918A-0694-40C5-94B5-927A5D40217D}" destId="{9B29E26E-E024-43F5-80C6-FAE726A4EFC6}" srcOrd="2" destOrd="0" parTransId="{3F18D659-190C-46D4-AD0E-858B21185D3E}" sibTransId="{FB3D4DCF-87E6-4FDF-B68A-8A6BF625C731}"/>
    <dgm:cxn modelId="{2887C0CD-E7C8-4CFF-A6DA-5A120A1E1873}" type="presParOf" srcId="{798171E4-9DCE-4888-AFFD-1D42DD2CD9AC}" destId="{5DFB6F97-2D61-4E04-9575-5FA6D887079D}" srcOrd="0" destOrd="0" presId="urn:microsoft.com/office/officeart/2008/layout/VerticalCurvedList"/>
    <dgm:cxn modelId="{D39EA914-FC19-4B60-AAD7-99ED6D740E60}" type="presParOf" srcId="{5DFB6F97-2D61-4E04-9575-5FA6D887079D}" destId="{664298D4-4CF9-48C4-B325-41E82CDF0502}" srcOrd="0" destOrd="0" presId="urn:microsoft.com/office/officeart/2008/layout/VerticalCurvedList"/>
    <dgm:cxn modelId="{4B572DC9-4087-4B27-899A-38CE26B81DBB}" type="presParOf" srcId="{664298D4-4CF9-48C4-B325-41E82CDF0502}" destId="{7542F35B-92C4-463C-9D91-D52CFD416CF2}" srcOrd="0" destOrd="0" presId="urn:microsoft.com/office/officeart/2008/layout/VerticalCurvedList"/>
    <dgm:cxn modelId="{B5A1D404-0DF2-4B85-AE60-AF1FAE5324E4}" type="presParOf" srcId="{664298D4-4CF9-48C4-B325-41E82CDF0502}" destId="{EDDE9ED0-DDA9-4AF8-92EF-E219120B5BAB}" srcOrd="1" destOrd="0" presId="urn:microsoft.com/office/officeart/2008/layout/VerticalCurvedList"/>
    <dgm:cxn modelId="{AAC69D91-6E3C-4498-8044-664107C78A60}" type="presParOf" srcId="{664298D4-4CF9-48C4-B325-41E82CDF0502}" destId="{7E947D32-1792-4EF0-B708-3858D92B66A0}" srcOrd="2" destOrd="0" presId="urn:microsoft.com/office/officeart/2008/layout/VerticalCurvedList"/>
    <dgm:cxn modelId="{3F12A2BA-B6C2-4C52-946D-65181C23CE8A}" type="presParOf" srcId="{664298D4-4CF9-48C4-B325-41E82CDF0502}" destId="{561CEB88-E653-478A-932F-63EC65BF8A58}" srcOrd="3" destOrd="0" presId="urn:microsoft.com/office/officeart/2008/layout/VerticalCurvedList"/>
    <dgm:cxn modelId="{4716D3A1-4EB2-454C-8982-90835B34F347}" type="presParOf" srcId="{5DFB6F97-2D61-4E04-9575-5FA6D887079D}" destId="{E949E4DD-5B3D-4CDB-AE9F-37866EACD527}" srcOrd="1" destOrd="0" presId="urn:microsoft.com/office/officeart/2008/layout/VerticalCurvedList"/>
    <dgm:cxn modelId="{2A0E745E-9FCD-4CF7-83FF-B88C816D2BCC}" type="presParOf" srcId="{5DFB6F97-2D61-4E04-9575-5FA6D887079D}" destId="{E8448126-BECC-4458-B134-D373721DC956}" srcOrd="2" destOrd="0" presId="urn:microsoft.com/office/officeart/2008/layout/VerticalCurvedList"/>
    <dgm:cxn modelId="{46594469-C045-4971-B47A-8059B76E037B}" type="presParOf" srcId="{E8448126-BECC-4458-B134-D373721DC956}" destId="{906B05DF-2517-4043-BD3F-420CAAA6961A}" srcOrd="0" destOrd="0" presId="urn:microsoft.com/office/officeart/2008/layout/VerticalCurvedList"/>
    <dgm:cxn modelId="{8D7FD177-E613-478C-9716-EA35338231EF}" type="presParOf" srcId="{5DFB6F97-2D61-4E04-9575-5FA6D887079D}" destId="{90E3FC60-F3BA-4DCF-AEB7-F0A53608B1AF}" srcOrd="3" destOrd="0" presId="urn:microsoft.com/office/officeart/2008/layout/VerticalCurvedList"/>
    <dgm:cxn modelId="{A106D8D6-F50B-4D03-97C4-D3F524819D0E}" type="presParOf" srcId="{5DFB6F97-2D61-4E04-9575-5FA6D887079D}" destId="{F9C92085-A3E8-433D-9C57-56DF0C42B4DA}" srcOrd="4" destOrd="0" presId="urn:microsoft.com/office/officeart/2008/layout/VerticalCurvedList"/>
    <dgm:cxn modelId="{D27327C6-92D2-443E-9E0E-77C9076C02DA}" type="presParOf" srcId="{F9C92085-A3E8-433D-9C57-56DF0C42B4DA}" destId="{28DC7C26-6619-4569-868F-3229BAB35719}" srcOrd="0" destOrd="0" presId="urn:microsoft.com/office/officeart/2008/layout/VerticalCurvedList"/>
    <dgm:cxn modelId="{09E5DF71-1D04-48F0-BB37-70FB172C3081}" type="presParOf" srcId="{5DFB6F97-2D61-4E04-9575-5FA6D887079D}" destId="{91C0EA21-E9AB-4E89-9CDA-39C775C19FA3}" srcOrd="5" destOrd="0" presId="urn:microsoft.com/office/officeart/2008/layout/VerticalCurvedList"/>
    <dgm:cxn modelId="{5AB400D1-E83F-4974-8650-C93E5ED5BF2D}" type="presParOf" srcId="{5DFB6F97-2D61-4E04-9575-5FA6D887079D}" destId="{A0904B33-0681-4104-AAAE-789F95088E54}" srcOrd="6" destOrd="0" presId="urn:microsoft.com/office/officeart/2008/layout/VerticalCurvedList"/>
    <dgm:cxn modelId="{E3946337-8821-490A-AE5F-2A1861ED040C}" type="presParOf" srcId="{A0904B33-0681-4104-AAAE-789F95088E54}" destId="{A1F6689C-3964-481B-B922-BF5F34BBCF6F}" srcOrd="0" destOrd="0" presId="urn:microsoft.com/office/officeart/2008/layout/VerticalCurvedList"/>
    <dgm:cxn modelId="{6594A3B8-8EE4-411F-92B0-1825C1B53B7F}" type="presParOf" srcId="{5DFB6F97-2D61-4E04-9575-5FA6D887079D}" destId="{E9A6A4B8-40AC-4FA1-8DCB-27961C6D73D3}" srcOrd="7" destOrd="0" presId="urn:microsoft.com/office/officeart/2008/layout/VerticalCurvedList"/>
    <dgm:cxn modelId="{77C81E02-ECDF-43F0-809F-45C5BFD9CB67}" type="presParOf" srcId="{5DFB6F97-2D61-4E04-9575-5FA6D887079D}" destId="{4EA983F9-BEE6-4FBE-B41C-DDFBD3C75AAD}" srcOrd="8" destOrd="0" presId="urn:microsoft.com/office/officeart/2008/layout/VerticalCurvedList"/>
    <dgm:cxn modelId="{CA7E5BD9-5930-49B8-94D1-AF6188EFC800}" type="presParOf" srcId="{4EA983F9-BEE6-4FBE-B41C-DDFBD3C75AAD}" destId="{F570730B-E611-4892-A3EC-4F9F22653A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C6918A-0694-40C5-94B5-927A5D40217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AADCE6F-9B1C-4F69-974E-7D67F5B9E50C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Обеспечение доступности образования через использование различных форм обучения и получения образования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B4411A-479C-4225-9E1C-9EDD30C8E5FE}" type="parTrans" cxnId="{3D00E4C4-0AC8-416F-B565-3F9A1EF294C5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CE11E2-627E-4045-BC3E-9C362F5EA2CE}" type="sibTrans" cxnId="{3D00E4C4-0AC8-416F-B565-3F9A1EF294C5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7610BE-1992-4E35-89F8-D1F5C9674105}">
      <dgm:prSet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Освоение педагогическими работниками новых методов обучения и воспитания, использование цифровых образовательных технологий</a:t>
          </a:r>
          <a:endParaRPr lang="ru-RU" sz="1600" b="1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1B766EE-6BD9-41A3-975B-CA5E4DDB5B34}" type="parTrans" cxnId="{6AD4E55B-5785-4F79-9072-FE54B29E47FD}">
      <dgm:prSet/>
      <dgm:spPr/>
      <dgm:t>
        <a:bodyPr/>
        <a:lstStyle/>
        <a:p>
          <a:endParaRPr lang="ru-RU" sz="1600" b="1"/>
        </a:p>
      </dgm:t>
    </dgm:pt>
    <dgm:pt modelId="{F342651A-2CC4-4A6E-9EA6-D9FADB969304}" type="sibTrans" cxnId="{6AD4E55B-5785-4F79-9072-FE54B29E47FD}">
      <dgm:prSet/>
      <dgm:spPr/>
      <dgm:t>
        <a:bodyPr/>
        <a:lstStyle/>
        <a:p>
          <a:endParaRPr lang="ru-RU" sz="1600" b="1"/>
        </a:p>
      </dgm:t>
    </dgm:pt>
    <dgm:pt modelId="{BA17A11B-1FE0-4FFB-8B9D-62D024631BA9}">
      <dgm:prSet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Обеспечение объективности процедуры проведения и результатов ВПР, ЕГЭ, ОГЭ, Всероссийской олимпиады школьников</a:t>
          </a:r>
          <a:endParaRPr lang="ru-RU" sz="1600" b="1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C3D6305-B73F-48B5-8288-A1B58B729044}" type="parTrans" cxnId="{AD3A079B-23F1-4D12-9236-C79C8715F12C}">
      <dgm:prSet/>
      <dgm:spPr/>
      <dgm:t>
        <a:bodyPr/>
        <a:lstStyle/>
        <a:p>
          <a:endParaRPr lang="ru-RU" sz="1600" b="1"/>
        </a:p>
      </dgm:t>
    </dgm:pt>
    <dgm:pt modelId="{856C750C-E355-4598-9838-A536EC39724A}" type="sibTrans" cxnId="{AD3A079B-23F1-4D12-9236-C79C8715F12C}">
      <dgm:prSet/>
      <dgm:spPr/>
      <dgm:t>
        <a:bodyPr/>
        <a:lstStyle/>
        <a:p>
          <a:endParaRPr lang="ru-RU" sz="1600" b="1"/>
        </a:p>
      </dgm:t>
    </dgm:pt>
    <dgm:pt modelId="{5E6148EC-23FA-4802-A762-7BD6724763B7}">
      <dgm:prSet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Подготовка к введению обновлённых ФГОС общего образования</a:t>
          </a:r>
          <a:endParaRPr lang="ru-RU" sz="1600" b="1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8526AC9-C797-46D3-BAE1-D297D91A7693}" type="parTrans" cxnId="{E11B106E-0BF1-4911-B4B5-6DCE50AD6165}">
      <dgm:prSet/>
      <dgm:spPr/>
      <dgm:t>
        <a:bodyPr/>
        <a:lstStyle/>
        <a:p>
          <a:endParaRPr lang="ru-RU" sz="1600" b="1"/>
        </a:p>
      </dgm:t>
    </dgm:pt>
    <dgm:pt modelId="{6EE04CF0-593D-4E93-BEF0-0FD536FC4ECF}" type="sibTrans" cxnId="{E11B106E-0BF1-4911-B4B5-6DCE50AD6165}">
      <dgm:prSet/>
      <dgm:spPr/>
      <dgm:t>
        <a:bodyPr/>
        <a:lstStyle/>
        <a:p>
          <a:endParaRPr lang="ru-RU" sz="1600" b="1"/>
        </a:p>
      </dgm:t>
    </dgm:pt>
    <dgm:pt modelId="{A6631068-0361-49B3-9609-F9A43FFA4E9A}">
      <dgm:prSet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воспитательной работы с детьми</a:t>
          </a:r>
          <a:endParaRPr lang="ru-RU" sz="1600" b="1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0594241-6A83-40FB-93DA-BF72DB4B18B3}" type="parTrans" cxnId="{ED6194B8-571F-49E3-9E84-557CE561B943}">
      <dgm:prSet/>
      <dgm:spPr/>
      <dgm:t>
        <a:bodyPr/>
        <a:lstStyle/>
        <a:p>
          <a:endParaRPr lang="ru-RU" sz="1600" b="1"/>
        </a:p>
      </dgm:t>
    </dgm:pt>
    <dgm:pt modelId="{5381683E-3930-48D5-8816-BFF0B47F1AF1}" type="sibTrans" cxnId="{ED6194B8-571F-49E3-9E84-557CE561B943}">
      <dgm:prSet/>
      <dgm:spPr/>
      <dgm:t>
        <a:bodyPr/>
        <a:lstStyle/>
        <a:p>
          <a:endParaRPr lang="ru-RU" sz="1600" b="1"/>
        </a:p>
      </dgm:t>
    </dgm:pt>
    <dgm:pt modelId="{72A62F5D-BD7C-4DDE-977E-B3BB91A057A0}">
      <dgm:prSet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Совершенствование работы по самоопределению и профессиональной ориентации обучающихся</a:t>
          </a:r>
          <a:endParaRPr lang="ru-RU" sz="1600" b="1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C84155C-03FD-40BE-85D3-B12214E8A650}" type="parTrans" cxnId="{5D277E87-39BE-4DA7-9F56-A085A6CB6C22}">
      <dgm:prSet/>
      <dgm:spPr/>
      <dgm:t>
        <a:bodyPr/>
        <a:lstStyle/>
        <a:p>
          <a:endParaRPr lang="ru-RU" sz="1600" b="1"/>
        </a:p>
      </dgm:t>
    </dgm:pt>
    <dgm:pt modelId="{00DCE3F0-9825-479C-AD32-BCE790A2F061}" type="sibTrans" cxnId="{5D277E87-39BE-4DA7-9F56-A085A6CB6C22}">
      <dgm:prSet/>
      <dgm:spPr/>
      <dgm:t>
        <a:bodyPr/>
        <a:lstStyle/>
        <a:p>
          <a:endParaRPr lang="ru-RU" sz="1600" b="1"/>
        </a:p>
      </dgm:t>
    </dgm:pt>
    <dgm:pt modelId="{A18B57BB-8899-4026-AA6F-BB5BC1D6E27E}">
      <dgm:prSet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комплексной поддержки и сопровождения различных категорий детей (одарённых, испытывающих трудности в обучении, с ОВЗ)</a:t>
          </a:r>
          <a:endParaRPr lang="ru-RU" sz="1600" b="1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71DE0CC-56F0-415F-9222-7B5D5DE68C9C}" type="parTrans" cxnId="{F43570DD-CA2B-402C-AAAF-7B2EC36C36AD}">
      <dgm:prSet/>
      <dgm:spPr/>
      <dgm:t>
        <a:bodyPr/>
        <a:lstStyle/>
        <a:p>
          <a:endParaRPr lang="ru-RU" sz="1600" b="1"/>
        </a:p>
      </dgm:t>
    </dgm:pt>
    <dgm:pt modelId="{E1DAAF7E-A8EE-4256-96D8-77DFDC14E345}" type="sibTrans" cxnId="{F43570DD-CA2B-402C-AAAF-7B2EC36C36AD}">
      <dgm:prSet/>
      <dgm:spPr/>
      <dgm:t>
        <a:bodyPr/>
        <a:lstStyle/>
        <a:p>
          <a:endParaRPr lang="ru-RU" sz="1600" b="1"/>
        </a:p>
      </dgm:t>
    </dgm:pt>
    <dgm:pt modelId="{798171E4-9DCE-4888-AFFD-1D42DD2CD9AC}" type="pres">
      <dgm:prSet presAssocID="{EDC6918A-0694-40C5-94B5-927A5D4021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DFB6F97-2D61-4E04-9575-5FA6D887079D}" type="pres">
      <dgm:prSet presAssocID="{EDC6918A-0694-40C5-94B5-927A5D40217D}" presName="Name1" presStyleCnt="0"/>
      <dgm:spPr/>
      <dgm:t>
        <a:bodyPr/>
        <a:lstStyle/>
        <a:p>
          <a:endParaRPr lang="ru-RU"/>
        </a:p>
      </dgm:t>
    </dgm:pt>
    <dgm:pt modelId="{664298D4-4CF9-48C4-B325-41E82CDF0502}" type="pres">
      <dgm:prSet presAssocID="{EDC6918A-0694-40C5-94B5-927A5D40217D}" presName="cycle" presStyleCnt="0"/>
      <dgm:spPr/>
      <dgm:t>
        <a:bodyPr/>
        <a:lstStyle/>
        <a:p>
          <a:endParaRPr lang="ru-RU"/>
        </a:p>
      </dgm:t>
    </dgm:pt>
    <dgm:pt modelId="{7542F35B-92C4-463C-9D91-D52CFD416CF2}" type="pres">
      <dgm:prSet presAssocID="{EDC6918A-0694-40C5-94B5-927A5D40217D}" presName="srcNode" presStyleLbl="node1" presStyleIdx="0" presStyleCnt="7"/>
      <dgm:spPr/>
      <dgm:t>
        <a:bodyPr/>
        <a:lstStyle/>
        <a:p>
          <a:endParaRPr lang="ru-RU"/>
        </a:p>
      </dgm:t>
    </dgm:pt>
    <dgm:pt modelId="{EDDE9ED0-DDA9-4AF8-92EF-E219120B5BAB}" type="pres">
      <dgm:prSet presAssocID="{EDC6918A-0694-40C5-94B5-927A5D40217D}" presName="conn" presStyleLbl="parChTrans1D2" presStyleIdx="0" presStyleCnt="1"/>
      <dgm:spPr/>
      <dgm:t>
        <a:bodyPr/>
        <a:lstStyle/>
        <a:p>
          <a:endParaRPr lang="ru-RU"/>
        </a:p>
      </dgm:t>
    </dgm:pt>
    <dgm:pt modelId="{7E947D32-1792-4EF0-B708-3858D92B66A0}" type="pres">
      <dgm:prSet presAssocID="{EDC6918A-0694-40C5-94B5-927A5D40217D}" presName="extraNode" presStyleLbl="node1" presStyleIdx="0" presStyleCnt="7"/>
      <dgm:spPr/>
      <dgm:t>
        <a:bodyPr/>
        <a:lstStyle/>
        <a:p>
          <a:endParaRPr lang="ru-RU"/>
        </a:p>
      </dgm:t>
    </dgm:pt>
    <dgm:pt modelId="{561CEB88-E653-478A-932F-63EC65BF8A58}" type="pres">
      <dgm:prSet presAssocID="{EDC6918A-0694-40C5-94B5-927A5D40217D}" presName="dstNode" presStyleLbl="node1" presStyleIdx="0" presStyleCnt="7"/>
      <dgm:spPr/>
      <dgm:t>
        <a:bodyPr/>
        <a:lstStyle/>
        <a:p>
          <a:endParaRPr lang="ru-RU"/>
        </a:p>
      </dgm:t>
    </dgm:pt>
    <dgm:pt modelId="{E949E4DD-5B3D-4CDB-AE9F-37866EACD527}" type="pres">
      <dgm:prSet presAssocID="{DAADCE6F-9B1C-4F69-974E-7D67F5B9E50C}" presName="text_1" presStyleLbl="node1" presStyleIdx="0" presStyleCnt="7" custScaleY="131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48126-BECC-4458-B134-D373721DC956}" type="pres">
      <dgm:prSet presAssocID="{DAADCE6F-9B1C-4F69-974E-7D67F5B9E50C}" presName="accent_1" presStyleCnt="0"/>
      <dgm:spPr/>
      <dgm:t>
        <a:bodyPr/>
        <a:lstStyle/>
        <a:p>
          <a:endParaRPr lang="ru-RU"/>
        </a:p>
      </dgm:t>
    </dgm:pt>
    <dgm:pt modelId="{906B05DF-2517-4043-BD3F-420CAAA6961A}" type="pres">
      <dgm:prSet presAssocID="{DAADCE6F-9B1C-4F69-974E-7D67F5B9E50C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1CD942BD-B0A5-4417-B0A7-9C9873DABB4E}" type="pres">
      <dgm:prSet presAssocID="{F57610BE-1992-4E35-89F8-D1F5C967410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17B29-C7AB-4877-B03C-8839CB2F22EA}" type="pres">
      <dgm:prSet presAssocID="{F57610BE-1992-4E35-89F8-D1F5C9674105}" presName="accent_2" presStyleCnt="0"/>
      <dgm:spPr/>
      <dgm:t>
        <a:bodyPr/>
        <a:lstStyle/>
        <a:p>
          <a:endParaRPr lang="ru-RU"/>
        </a:p>
      </dgm:t>
    </dgm:pt>
    <dgm:pt modelId="{117C2555-5857-4A28-8BAA-FB97F4C52854}" type="pres">
      <dgm:prSet presAssocID="{F57610BE-1992-4E35-89F8-D1F5C9674105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66E52EE6-C785-4BA2-9AC4-5237F0BF1CBD}" type="pres">
      <dgm:prSet presAssocID="{BA17A11B-1FE0-4FFB-8B9D-62D024631BA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8F952-35DD-43FB-B585-A18CCEF8B6B9}" type="pres">
      <dgm:prSet presAssocID="{BA17A11B-1FE0-4FFB-8B9D-62D024631BA9}" presName="accent_3" presStyleCnt="0"/>
      <dgm:spPr/>
      <dgm:t>
        <a:bodyPr/>
        <a:lstStyle/>
        <a:p>
          <a:endParaRPr lang="ru-RU"/>
        </a:p>
      </dgm:t>
    </dgm:pt>
    <dgm:pt modelId="{C29AB582-C734-43E7-9C97-95AA12A96B35}" type="pres">
      <dgm:prSet presAssocID="{BA17A11B-1FE0-4FFB-8B9D-62D024631BA9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1D0D1A3F-24B0-497B-86E0-C65DD3C6002A}" type="pres">
      <dgm:prSet presAssocID="{5E6148EC-23FA-4802-A762-7BD6724763B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F71D8-6B6D-4F99-9983-141D536B1D80}" type="pres">
      <dgm:prSet presAssocID="{5E6148EC-23FA-4802-A762-7BD6724763B7}" presName="accent_4" presStyleCnt="0"/>
      <dgm:spPr/>
      <dgm:t>
        <a:bodyPr/>
        <a:lstStyle/>
        <a:p>
          <a:endParaRPr lang="ru-RU"/>
        </a:p>
      </dgm:t>
    </dgm:pt>
    <dgm:pt modelId="{FF26AB60-7C45-4C42-8F3D-B0B45292D894}" type="pres">
      <dgm:prSet presAssocID="{5E6148EC-23FA-4802-A762-7BD6724763B7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924BB88F-0AC6-4E5A-9E2A-2E1B60D8670A}" type="pres">
      <dgm:prSet presAssocID="{A6631068-0361-49B3-9609-F9A43FFA4E9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C0B2A-B6DF-4759-BC75-41D1C364493C}" type="pres">
      <dgm:prSet presAssocID="{A6631068-0361-49B3-9609-F9A43FFA4E9A}" presName="accent_5" presStyleCnt="0"/>
      <dgm:spPr/>
      <dgm:t>
        <a:bodyPr/>
        <a:lstStyle/>
        <a:p>
          <a:endParaRPr lang="ru-RU"/>
        </a:p>
      </dgm:t>
    </dgm:pt>
    <dgm:pt modelId="{78A1CFBB-6160-4A2A-950A-5CC214EDA034}" type="pres">
      <dgm:prSet presAssocID="{A6631068-0361-49B3-9609-F9A43FFA4E9A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286B7236-15EA-459C-8876-F5B5FEEB5A94}" type="pres">
      <dgm:prSet presAssocID="{A18B57BB-8899-4026-AA6F-BB5BC1D6E27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A958D-42B5-423E-8AFC-5A944E137903}" type="pres">
      <dgm:prSet presAssocID="{A18B57BB-8899-4026-AA6F-BB5BC1D6E27E}" presName="accent_6" presStyleCnt="0"/>
      <dgm:spPr/>
      <dgm:t>
        <a:bodyPr/>
        <a:lstStyle/>
        <a:p>
          <a:endParaRPr lang="ru-RU"/>
        </a:p>
      </dgm:t>
    </dgm:pt>
    <dgm:pt modelId="{6394D936-03EC-4BBE-9048-8923BE8E80AD}" type="pres">
      <dgm:prSet presAssocID="{A18B57BB-8899-4026-AA6F-BB5BC1D6E27E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FA27C55B-111E-4ED3-8917-AB1D36D25C50}" type="pres">
      <dgm:prSet presAssocID="{72A62F5D-BD7C-4DDE-977E-B3BB91A057A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B6FC3-2A0F-40C1-9AF4-28DBDA5FDE52}" type="pres">
      <dgm:prSet presAssocID="{72A62F5D-BD7C-4DDE-977E-B3BB91A057A0}" presName="accent_7" presStyleCnt="0"/>
      <dgm:spPr/>
      <dgm:t>
        <a:bodyPr/>
        <a:lstStyle/>
        <a:p>
          <a:endParaRPr lang="ru-RU"/>
        </a:p>
      </dgm:t>
    </dgm:pt>
    <dgm:pt modelId="{D2F75DCD-C3BF-4636-99F6-2544C758F6B8}" type="pres">
      <dgm:prSet presAssocID="{72A62F5D-BD7C-4DDE-977E-B3BB91A057A0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E0906AC6-9583-461E-BB08-03A82FEF003A}" type="presOf" srcId="{A18B57BB-8899-4026-AA6F-BB5BC1D6E27E}" destId="{286B7236-15EA-459C-8876-F5B5FEEB5A94}" srcOrd="0" destOrd="0" presId="urn:microsoft.com/office/officeart/2008/layout/VerticalCurvedList"/>
    <dgm:cxn modelId="{E11B106E-0BF1-4911-B4B5-6DCE50AD6165}" srcId="{EDC6918A-0694-40C5-94B5-927A5D40217D}" destId="{5E6148EC-23FA-4802-A762-7BD6724763B7}" srcOrd="3" destOrd="0" parTransId="{E8526AC9-C797-46D3-BAE1-D297D91A7693}" sibTransId="{6EE04CF0-593D-4E93-BEF0-0FD536FC4ECF}"/>
    <dgm:cxn modelId="{AD3A079B-23F1-4D12-9236-C79C8715F12C}" srcId="{EDC6918A-0694-40C5-94B5-927A5D40217D}" destId="{BA17A11B-1FE0-4FFB-8B9D-62D024631BA9}" srcOrd="2" destOrd="0" parTransId="{6C3D6305-B73F-48B5-8288-A1B58B729044}" sibTransId="{856C750C-E355-4598-9838-A536EC39724A}"/>
    <dgm:cxn modelId="{E0787D28-AB1F-46CB-AEE1-6EEDC5770988}" type="presOf" srcId="{ADCE11E2-627E-4045-BC3E-9C362F5EA2CE}" destId="{EDDE9ED0-DDA9-4AF8-92EF-E219120B5BAB}" srcOrd="0" destOrd="0" presId="urn:microsoft.com/office/officeart/2008/layout/VerticalCurvedList"/>
    <dgm:cxn modelId="{2D3D380B-A527-4D13-B274-D5DE66476F8B}" type="presOf" srcId="{72A62F5D-BD7C-4DDE-977E-B3BB91A057A0}" destId="{FA27C55B-111E-4ED3-8917-AB1D36D25C50}" srcOrd="0" destOrd="0" presId="urn:microsoft.com/office/officeart/2008/layout/VerticalCurvedList"/>
    <dgm:cxn modelId="{F43570DD-CA2B-402C-AAAF-7B2EC36C36AD}" srcId="{EDC6918A-0694-40C5-94B5-927A5D40217D}" destId="{A18B57BB-8899-4026-AA6F-BB5BC1D6E27E}" srcOrd="5" destOrd="0" parTransId="{471DE0CC-56F0-415F-9222-7B5D5DE68C9C}" sibTransId="{E1DAAF7E-A8EE-4256-96D8-77DFDC14E345}"/>
    <dgm:cxn modelId="{6AD4E55B-5785-4F79-9072-FE54B29E47FD}" srcId="{EDC6918A-0694-40C5-94B5-927A5D40217D}" destId="{F57610BE-1992-4E35-89F8-D1F5C9674105}" srcOrd="1" destOrd="0" parTransId="{01B766EE-6BD9-41A3-975B-CA5E4DDB5B34}" sibTransId="{F342651A-2CC4-4A6E-9EA6-D9FADB969304}"/>
    <dgm:cxn modelId="{D3A7BFF6-714A-4932-B32D-5C709135DC8A}" type="presOf" srcId="{BA17A11B-1FE0-4FFB-8B9D-62D024631BA9}" destId="{66E52EE6-C785-4BA2-9AC4-5237F0BF1CBD}" srcOrd="0" destOrd="0" presId="urn:microsoft.com/office/officeart/2008/layout/VerticalCurvedList"/>
    <dgm:cxn modelId="{B16BD94A-A7D0-49AE-BF36-62820B6EE724}" type="presOf" srcId="{F57610BE-1992-4E35-89F8-D1F5C9674105}" destId="{1CD942BD-B0A5-4417-B0A7-9C9873DABB4E}" srcOrd="0" destOrd="0" presId="urn:microsoft.com/office/officeart/2008/layout/VerticalCurvedList"/>
    <dgm:cxn modelId="{3D00E4C4-0AC8-416F-B565-3F9A1EF294C5}" srcId="{EDC6918A-0694-40C5-94B5-927A5D40217D}" destId="{DAADCE6F-9B1C-4F69-974E-7D67F5B9E50C}" srcOrd="0" destOrd="0" parTransId="{21B4411A-479C-4225-9E1C-9EDD30C8E5FE}" sibTransId="{ADCE11E2-627E-4045-BC3E-9C362F5EA2CE}"/>
    <dgm:cxn modelId="{A12A900F-E1D8-4503-B71D-B178CB25FFC8}" type="presOf" srcId="{5E6148EC-23FA-4802-A762-7BD6724763B7}" destId="{1D0D1A3F-24B0-497B-86E0-C65DD3C6002A}" srcOrd="0" destOrd="0" presId="urn:microsoft.com/office/officeart/2008/layout/VerticalCurvedList"/>
    <dgm:cxn modelId="{9C432C3A-D395-4E69-B3F5-7AE7C7DC1176}" type="presOf" srcId="{EDC6918A-0694-40C5-94B5-927A5D40217D}" destId="{798171E4-9DCE-4888-AFFD-1D42DD2CD9AC}" srcOrd="0" destOrd="0" presId="urn:microsoft.com/office/officeart/2008/layout/VerticalCurvedList"/>
    <dgm:cxn modelId="{5D277E87-39BE-4DA7-9F56-A085A6CB6C22}" srcId="{EDC6918A-0694-40C5-94B5-927A5D40217D}" destId="{72A62F5D-BD7C-4DDE-977E-B3BB91A057A0}" srcOrd="6" destOrd="0" parTransId="{5C84155C-03FD-40BE-85D3-B12214E8A650}" sibTransId="{00DCE3F0-9825-479C-AD32-BCE790A2F061}"/>
    <dgm:cxn modelId="{CF955166-E590-40BC-B335-43C9357EEDC9}" type="presOf" srcId="{A6631068-0361-49B3-9609-F9A43FFA4E9A}" destId="{924BB88F-0AC6-4E5A-9E2A-2E1B60D8670A}" srcOrd="0" destOrd="0" presId="urn:microsoft.com/office/officeart/2008/layout/VerticalCurvedList"/>
    <dgm:cxn modelId="{1310A919-644F-4A77-AF09-EA42E080D817}" type="presOf" srcId="{DAADCE6F-9B1C-4F69-974E-7D67F5B9E50C}" destId="{E949E4DD-5B3D-4CDB-AE9F-37866EACD527}" srcOrd="0" destOrd="0" presId="urn:microsoft.com/office/officeart/2008/layout/VerticalCurvedList"/>
    <dgm:cxn modelId="{ED6194B8-571F-49E3-9E84-557CE561B943}" srcId="{EDC6918A-0694-40C5-94B5-927A5D40217D}" destId="{A6631068-0361-49B3-9609-F9A43FFA4E9A}" srcOrd="4" destOrd="0" parTransId="{50594241-6A83-40FB-93DA-BF72DB4B18B3}" sibTransId="{5381683E-3930-48D5-8816-BFF0B47F1AF1}"/>
    <dgm:cxn modelId="{2887C0CD-E7C8-4CFF-A6DA-5A120A1E1873}" type="presParOf" srcId="{798171E4-9DCE-4888-AFFD-1D42DD2CD9AC}" destId="{5DFB6F97-2D61-4E04-9575-5FA6D887079D}" srcOrd="0" destOrd="0" presId="urn:microsoft.com/office/officeart/2008/layout/VerticalCurvedList"/>
    <dgm:cxn modelId="{D39EA914-FC19-4B60-AAD7-99ED6D740E60}" type="presParOf" srcId="{5DFB6F97-2D61-4E04-9575-5FA6D887079D}" destId="{664298D4-4CF9-48C4-B325-41E82CDF0502}" srcOrd="0" destOrd="0" presId="urn:microsoft.com/office/officeart/2008/layout/VerticalCurvedList"/>
    <dgm:cxn modelId="{4B572DC9-4087-4B27-899A-38CE26B81DBB}" type="presParOf" srcId="{664298D4-4CF9-48C4-B325-41E82CDF0502}" destId="{7542F35B-92C4-463C-9D91-D52CFD416CF2}" srcOrd="0" destOrd="0" presId="urn:microsoft.com/office/officeart/2008/layout/VerticalCurvedList"/>
    <dgm:cxn modelId="{B5A1D404-0DF2-4B85-AE60-AF1FAE5324E4}" type="presParOf" srcId="{664298D4-4CF9-48C4-B325-41E82CDF0502}" destId="{EDDE9ED0-DDA9-4AF8-92EF-E219120B5BAB}" srcOrd="1" destOrd="0" presId="urn:microsoft.com/office/officeart/2008/layout/VerticalCurvedList"/>
    <dgm:cxn modelId="{AAC69D91-6E3C-4498-8044-664107C78A60}" type="presParOf" srcId="{664298D4-4CF9-48C4-B325-41E82CDF0502}" destId="{7E947D32-1792-4EF0-B708-3858D92B66A0}" srcOrd="2" destOrd="0" presId="urn:microsoft.com/office/officeart/2008/layout/VerticalCurvedList"/>
    <dgm:cxn modelId="{3F12A2BA-B6C2-4C52-946D-65181C23CE8A}" type="presParOf" srcId="{664298D4-4CF9-48C4-B325-41E82CDF0502}" destId="{561CEB88-E653-478A-932F-63EC65BF8A58}" srcOrd="3" destOrd="0" presId="urn:microsoft.com/office/officeart/2008/layout/VerticalCurvedList"/>
    <dgm:cxn modelId="{4716D3A1-4EB2-454C-8982-90835B34F347}" type="presParOf" srcId="{5DFB6F97-2D61-4E04-9575-5FA6D887079D}" destId="{E949E4DD-5B3D-4CDB-AE9F-37866EACD527}" srcOrd="1" destOrd="0" presId="urn:microsoft.com/office/officeart/2008/layout/VerticalCurvedList"/>
    <dgm:cxn modelId="{2A0E745E-9FCD-4CF7-83FF-B88C816D2BCC}" type="presParOf" srcId="{5DFB6F97-2D61-4E04-9575-5FA6D887079D}" destId="{E8448126-BECC-4458-B134-D373721DC956}" srcOrd="2" destOrd="0" presId="urn:microsoft.com/office/officeart/2008/layout/VerticalCurvedList"/>
    <dgm:cxn modelId="{46594469-C045-4971-B47A-8059B76E037B}" type="presParOf" srcId="{E8448126-BECC-4458-B134-D373721DC956}" destId="{906B05DF-2517-4043-BD3F-420CAAA6961A}" srcOrd="0" destOrd="0" presId="urn:microsoft.com/office/officeart/2008/layout/VerticalCurvedList"/>
    <dgm:cxn modelId="{7DFBE735-88B2-441B-AF10-075C43D2888E}" type="presParOf" srcId="{5DFB6F97-2D61-4E04-9575-5FA6D887079D}" destId="{1CD942BD-B0A5-4417-B0A7-9C9873DABB4E}" srcOrd="3" destOrd="0" presId="urn:microsoft.com/office/officeart/2008/layout/VerticalCurvedList"/>
    <dgm:cxn modelId="{998FA6B1-66FB-45F3-ADF4-BF51769C35A7}" type="presParOf" srcId="{5DFB6F97-2D61-4E04-9575-5FA6D887079D}" destId="{82F17B29-C7AB-4877-B03C-8839CB2F22EA}" srcOrd="4" destOrd="0" presId="urn:microsoft.com/office/officeart/2008/layout/VerticalCurvedList"/>
    <dgm:cxn modelId="{4E644263-C2B8-435F-9BF9-B4961ED52B54}" type="presParOf" srcId="{82F17B29-C7AB-4877-B03C-8839CB2F22EA}" destId="{117C2555-5857-4A28-8BAA-FB97F4C52854}" srcOrd="0" destOrd="0" presId="urn:microsoft.com/office/officeart/2008/layout/VerticalCurvedList"/>
    <dgm:cxn modelId="{090371B9-92B4-4F29-B142-F4EC23889178}" type="presParOf" srcId="{5DFB6F97-2D61-4E04-9575-5FA6D887079D}" destId="{66E52EE6-C785-4BA2-9AC4-5237F0BF1CBD}" srcOrd="5" destOrd="0" presId="urn:microsoft.com/office/officeart/2008/layout/VerticalCurvedList"/>
    <dgm:cxn modelId="{E42352FB-545E-4402-BA38-8D469310252D}" type="presParOf" srcId="{5DFB6F97-2D61-4E04-9575-5FA6D887079D}" destId="{EAE8F952-35DD-43FB-B585-A18CCEF8B6B9}" srcOrd="6" destOrd="0" presId="urn:microsoft.com/office/officeart/2008/layout/VerticalCurvedList"/>
    <dgm:cxn modelId="{E3F8A518-D56A-4895-B634-33D5AA363FD8}" type="presParOf" srcId="{EAE8F952-35DD-43FB-B585-A18CCEF8B6B9}" destId="{C29AB582-C734-43E7-9C97-95AA12A96B35}" srcOrd="0" destOrd="0" presId="urn:microsoft.com/office/officeart/2008/layout/VerticalCurvedList"/>
    <dgm:cxn modelId="{BCF490F0-58A4-4BE1-9CC5-1F9721CDA5E8}" type="presParOf" srcId="{5DFB6F97-2D61-4E04-9575-5FA6D887079D}" destId="{1D0D1A3F-24B0-497B-86E0-C65DD3C6002A}" srcOrd="7" destOrd="0" presId="urn:microsoft.com/office/officeart/2008/layout/VerticalCurvedList"/>
    <dgm:cxn modelId="{1CA2EB92-6A53-4420-90BE-FBB94113E88D}" type="presParOf" srcId="{5DFB6F97-2D61-4E04-9575-5FA6D887079D}" destId="{66AF71D8-6B6D-4F99-9983-141D536B1D80}" srcOrd="8" destOrd="0" presId="urn:microsoft.com/office/officeart/2008/layout/VerticalCurvedList"/>
    <dgm:cxn modelId="{FA120567-EF11-4B79-BFD5-CB4EB3B1406F}" type="presParOf" srcId="{66AF71D8-6B6D-4F99-9983-141D536B1D80}" destId="{FF26AB60-7C45-4C42-8F3D-B0B45292D894}" srcOrd="0" destOrd="0" presId="urn:microsoft.com/office/officeart/2008/layout/VerticalCurvedList"/>
    <dgm:cxn modelId="{7D58FE41-668F-4F24-BF38-5D249D3F66C2}" type="presParOf" srcId="{5DFB6F97-2D61-4E04-9575-5FA6D887079D}" destId="{924BB88F-0AC6-4E5A-9E2A-2E1B60D8670A}" srcOrd="9" destOrd="0" presId="urn:microsoft.com/office/officeart/2008/layout/VerticalCurvedList"/>
    <dgm:cxn modelId="{86859F84-F704-42C4-B358-3C4B28BE5849}" type="presParOf" srcId="{5DFB6F97-2D61-4E04-9575-5FA6D887079D}" destId="{94AC0B2A-B6DF-4759-BC75-41D1C364493C}" srcOrd="10" destOrd="0" presId="urn:microsoft.com/office/officeart/2008/layout/VerticalCurvedList"/>
    <dgm:cxn modelId="{9F194464-05B1-4995-A07B-4664BF3A04B0}" type="presParOf" srcId="{94AC0B2A-B6DF-4759-BC75-41D1C364493C}" destId="{78A1CFBB-6160-4A2A-950A-5CC214EDA034}" srcOrd="0" destOrd="0" presId="urn:microsoft.com/office/officeart/2008/layout/VerticalCurvedList"/>
    <dgm:cxn modelId="{BDC2BE86-C5C3-491C-B038-CCBACB57BF56}" type="presParOf" srcId="{5DFB6F97-2D61-4E04-9575-5FA6D887079D}" destId="{286B7236-15EA-459C-8876-F5B5FEEB5A94}" srcOrd="11" destOrd="0" presId="urn:microsoft.com/office/officeart/2008/layout/VerticalCurvedList"/>
    <dgm:cxn modelId="{1B600E38-DEAA-4BB7-83E9-48D936B3F538}" type="presParOf" srcId="{5DFB6F97-2D61-4E04-9575-5FA6D887079D}" destId="{7E5A958D-42B5-423E-8AFC-5A944E137903}" srcOrd="12" destOrd="0" presId="urn:microsoft.com/office/officeart/2008/layout/VerticalCurvedList"/>
    <dgm:cxn modelId="{D0BC8ED4-64D6-42EB-9730-FAF049A9576F}" type="presParOf" srcId="{7E5A958D-42B5-423E-8AFC-5A944E137903}" destId="{6394D936-03EC-4BBE-9048-8923BE8E80AD}" srcOrd="0" destOrd="0" presId="urn:microsoft.com/office/officeart/2008/layout/VerticalCurvedList"/>
    <dgm:cxn modelId="{DDA20E42-4B1E-4F17-8319-B77B9B712FAC}" type="presParOf" srcId="{5DFB6F97-2D61-4E04-9575-5FA6D887079D}" destId="{FA27C55B-111E-4ED3-8917-AB1D36D25C50}" srcOrd="13" destOrd="0" presId="urn:microsoft.com/office/officeart/2008/layout/VerticalCurvedList"/>
    <dgm:cxn modelId="{5C1CC9A3-293F-4B59-AC89-F8560820A0C2}" type="presParOf" srcId="{5DFB6F97-2D61-4E04-9575-5FA6D887079D}" destId="{DF4B6FC3-2A0F-40C1-9AF4-28DBDA5FDE52}" srcOrd="14" destOrd="0" presId="urn:microsoft.com/office/officeart/2008/layout/VerticalCurvedList"/>
    <dgm:cxn modelId="{3E63A1DD-67A3-45F4-BB02-98417C82499A}" type="presParOf" srcId="{DF4B6FC3-2A0F-40C1-9AF4-28DBDA5FDE52}" destId="{D2F75DCD-C3BF-4636-99F6-2544C758F6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E9ED0-DDA9-4AF8-92EF-E219120B5BAB}">
      <dsp:nvSpPr>
        <dsp:cNvPr id="0" name=""/>
        <dsp:cNvSpPr/>
      </dsp:nvSpPr>
      <dsp:spPr>
        <a:xfrm>
          <a:off x="-5248292" y="-804183"/>
          <a:ext cx="6252460" cy="6252460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9E4DD-5B3D-4CDB-AE9F-37866EACD527}">
      <dsp:nvSpPr>
        <dsp:cNvPr id="0" name=""/>
        <dsp:cNvSpPr/>
      </dsp:nvSpPr>
      <dsp:spPr>
        <a:xfrm>
          <a:off x="325783" y="145486"/>
          <a:ext cx="10477440" cy="5533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0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справедливой равной для всех участников образовательного процесса доступности получения образования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5783" y="145486"/>
        <a:ext cx="10477440" cy="553322"/>
      </dsp:txXfrm>
    </dsp:sp>
    <dsp:sp modelId="{906B05DF-2517-4043-BD3F-420CAAA6961A}">
      <dsp:nvSpPr>
        <dsp:cNvPr id="0" name=""/>
        <dsp:cNvSpPr/>
      </dsp:nvSpPr>
      <dsp:spPr>
        <a:xfrm>
          <a:off x="61998" y="158363"/>
          <a:ext cx="527568" cy="527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7C3B4-F052-40CE-9E3F-5117427495C0}">
      <dsp:nvSpPr>
        <dsp:cNvPr id="0" name=""/>
        <dsp:cNvSpPr/>
      </dsp:nvSpPr>
      <dsp:spPr>
        <a:xfrm>
          <a:off x="707991" y="844574"/>
          <a:ext cx="10095231" cy="422055"/>
        </a:xfrm>
        <a:prstGeom prst="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0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Участие в Национальном проекте «Образование»</a:t>
          </a:r>
        </a:p>
      </dsp:txBody>
      <dsp:txXfrm>
        <a:off x="707991" y="844574"/>
        <a:ext cx="10095231" cy="422055"/>
      </dsp:txXfrm>
    </dsp:sp>
    <dsp:sp modelId="{0C081F59-5595-4FBC-B1F9-1E46DE86BCC8}">
      <dsp:nvSpPr>
        <dsp:cNvPr id="0" name=""/>
        <dsp:cNvSpPr/>
      </dsp:nvSpPr>
      <dsp:spPr>
        <a:xfrm>
          <a:off x="444207" y="791817"/>
          <a:ext cx="527568" cy="527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D44CE-0A9F-4570-B6D1-1598AF3ADC5C}">
      <dsp:nvSpPr>
        <dsp:cNvPr id="0" name=""/>
        <dsp:cNvSpPr/>
      </dsp:nvSpPr>
      <dsp:spPr>
        <a:xfrm>
          <a:off x="917440" y="1477564"/>
          <a:ext cx="9885782" cy="422055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0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Объективность и повышение качества образовательных результатов обучающихся</a:t>
          </a:r>
        </a:p>
      </dsp:txBody>
      <dsp:txXfrm>
        <a:off x="917440" y="1477564"/>
        <a:ext cx="9885782" cy="422055"/>
      </dsp:txXfrm>
    </dsp:sp>
    <dsp:sp modelId="{01A4A30D-466A-4EE2-AFA7-D7C3D5183BFB}">
      <dsp:nvSpPr>
        <dsp:cNvPr id="0" name=""/>
        <dsp:cNvSpPr/>
      </dsp:nvSpPr>
      <dsp:spPr>
        <a:xfrm>
          <a:off x="653656" y="1424807"/>
          <a:ext cx="527568" cy="527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D30C3-9880-4B73-94E3-E1E1BEDC2602}">
      <dsp:nvSpPr>
        <dsp:cNvPr id="0" name=""/>
        <dsp:cNvSpPr/>
      </dsp:nvSpPr>
      <dsp:spPr>
        <a:xfrm>
          <a:off x="984315" y="2111018"/>
          <a:ext cx="9818907" cy="422055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0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Совершенствование воспитательного потенциала образовательных организаций</a:t>
          </a:r>
        </a:p>
      </dsp:txBody>
      <dsp:txXfrm>
        <a:off x="984315" y="2111018"/>
        <a:ext cx="9818907" cy="422055"/>
      </dsp:txXfrm>
    </dsp:sp>
    <dsp:sp modelId="{6CB804EA-25CC-443D-AF8E-E08BFF77864D}">
      <dsp:nvSpPr>
        <dsp:cNvPr id="0" name=""/>
        <dsp:cNvSpPr/>
      </dsp:nvSpPr>
      <dsp:spPr>
        <a:xfrm>
          <a:off x="720531" y="2058262"/>
          <a:ext cx="527568" cy="527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C55FB-1A43-413A-95C2-EAA4D36CB1BF}">
      <dsp:nvSpPr>
        <dsp:cNvPr id="0" name=""/>
        <dsp:cNvSpPr/>
      </dsp:nvSpPr>
      <dsp:spPr>
        <a:xfrm>
          <a:off x="917440" y="2744473"/>
          <a:ext cx="9885782" cy="422055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0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образовательной инфраструктуры</a:t>
          </a:r>
        </a:p>
      </dsp:txBody>
      <dsp:txXfrm>
        <a:off x="917440" y="2744473"/>
        <a:ext cx="9885782" cy="422055"/>
      </dsp:txXfrm>
    </dsp:sp>
    <dsp:sp modelId="{D5C417B8-24CC-410B-9261-F8DCB7AF810F}">
      <dsp:nvSpPr>
        <dsp:cNvPr id="0" name=""/>
        <dsp:cNvSpPr/>
      </dsp:nvSpPr>
      <dsp:spPr>
        <a:xfrm>
          <a:off x="653656" y="2691716"/>
          <a:ext cx="527568" cy="527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59AE8-4BAF-4CF8-BC1B-9A78E0014B78}">
      <dsp:nvSpPr>
        <dsp:cNvPr id="0" name=""/>
        <dsp:cNvSpPr/>
      </dsp:nvSpPr>
      <dsp:spPr>
        <a:xfrm>
          <a:off x="736965" y="3325263"/>
          <a:ext cx="10095231" cy="422055"/>
        </a:xfrm>
        <a:prstGeom prst="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0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Обновление содержания образования, образовательных технологий</a:t>
          </a:r>
        </a:p>
      </dsp:txBody>
      <dsp:txXfrm>
        <a:off x="736965" y="3325263"/>
        <a:ext cx="10095231" cy="422055"/>
      </dsp:txXfrm>
    </dsp:sp>
    <dsp:sp modelId="{61296237-A29E-48CD-B3F7-5A2CAC6DF4C9}">
      <dsp:nvSpPr>
        <dsp:cNvPr id="0" name=""/>
        <dsp:cNvSpPr/>
      </dsp:nvSpPr>
      <dsp:spPr>
        <a:xfrm>
          <a:off x="472300" y="3272508"/>
          <a:ext cx="527568" cy="527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5D52B-AC7A-4B96-98B0-0BA451C3314F}">
      <dsp:nvSpPr>
        <dsp:cNvPr id="0" name=""/>
        <dsp:cNvSpPr/>
      </dsp:nvSpPr>
      <dsp:spPr>
        <a:xfrm>
          <a:off x="434853" y="3955906"/>
          <a:ext cx="10367217" cy="53207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0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образовательной среды, обеспечивающей качественное доступное общее образование для каждого ребенка</a:t>
          </a:r>
        </a:p>
      </dsp:txBody>
      <dsp:txXfrm>
        <a:off x="434853" y="3955906"/>
        <a:ext cx="10367217" cy="532076"/>
      </dsp:txXfrm>
    </dsp:sp>
    <dsp:sp modelId="{1BD3A140-53FE-4B26-BE45-44C169B7C402}">
      <dsp:nvSpPr>
        <dsp:cNvPr id="0" name=""/>
        <dsp:cNvSpPr/>
      </dsp:nvSpPr>
      <dsp:spPr>
        <a:xfrm>
          <a:off x="61998" y="3958160"/>
          <a:ext cx="527568" cy="527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BA21A-71FF-4FF0-A79A-EF40E206516A}">
      <dsp:nvSpPr>
        <dsp:cNvPr id="0" name=""/>
        <dsp:cNvSpPr/>
      </dsp:nvSpPr>
      <dsp:spPr>
        <a:xfrm>
          <a:off x="-4526281" y="-694062"/>
          <a:ext cx="5391973" cy="5391973"/>
        </a:xfrm>
        <a:prstGeom prst="blockArc">
          <a:avLst>
            <a:gd name="adj1" fmla="val 18900000"/>
            <a:gd name="adj2" fmla="val 2700000"/>
            <a:gd name="adj3" fmla="val 401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798D3-BC8E-40FE-B25A-50EF66242155}">
      <dsp:nvSpPr>
        <dsp:cNvPr id="0" name=""/>
        <dsp:cNvSpPr/>
      </dsp:nvSpPr>
      <dsp:spPr>
        <a:xfrm>
          <a:off x="453451" y="307815"/>
          <a:ext cx="6154110" cy="6159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9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 средних школ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3451" y="307815"/>
        <a:ext cx="6154110" cy="615952"/>
      </dsp:txXfrm>
    </dsp:sp>
    <dsp:sp modelId="{491D8AB9-D87B-43C6-9B5F-BB1967657B33}">
      <dsp:nvSpPr>
        <dsp:cNvPr id="0" name=""/>
        <dsp:cNvSpPr/>
      </dsp:nvSpPr>
      <dsp:spPr>
        <a:xfrm>
          <a:off x="68481" y="230821"/>
          <a:ext cx="769940" cy="769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37EB0-764B-451B-9D75-EC3B932672C7}">
      <dsp:nvSpPr>
        <dsp:cNvPr id="0" name=""/>
        <dsp:cNvSpPr/>
      </dsp:nvSpPr>
      <dsp:spPr>
        <a:xfrm>
          <a:off x="806590" y="1231904"/>
          <a:ext cx="5800971" cy="615952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9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начальные школы-детский сад</a:t>
          </a:r>
          <a:endParaRPr lang="en-US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6590" y="1231904"/>
        <a:ext cx="5800971" cy="615952"/>
      </dsp:txXfrm>
    </dsp:sp>
    <dsp:sp modelId="{A9733438-A6F6-4B7E-B083-FA919933274E}">
      <dsp:nvSpPr>
        <dsp:cNvPr id="0" name=""/>
        <dsp:cNvSpPr/>
      </dsp:nvSpPr>
      <dsp:spPr>
        <a:xfrm>
          <a:off x="421620" y="1154910"/>
          <a:ext cx="769940" cy="769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BBF08-FB17-4DB1-BF5C-696D26769827}">
      <dsp:nvSpPr>
        <dsp:cNvPr id="0" name=""/>
        <dsp:cNvSpPr/>
      </dsp:nvSpPr>
      <dsp:spPr>
        <a:xfrm>
          <a:off x="806590" y="2155992"/>
          <a:ext cx="5800971" cy="615952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9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 детских садов</a:t>
          </a:r>
          <a:endParaRPr lang="en-US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6590" y="2155992"/>
        <a:ext cx="5800971" cy="615952"/>
      </dsp:txXfrm>
    </dsp:sp>
    <dsp:sp modelId="{E36E524E-DCD3-4955-A88B-4EE2C7E83AC3}">
      <dsp:nvSpPr>
        <dsp:cNvPr id="0" name=""/>
        <dsp:cNvSpPr/>
      </dsp:nvSpPr>
      <dsp:spPr>
        <a:xfrm>
          <a:off x="421620" y="2078998"/>
          <a:ext cx="769940" cy="769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1696E-1BD5-405E-B7F5-CF036B042749}">
      <dsp:nvSpPr>
        <dsp:cNvPr id="0" name=""/>
        <dsp:cNvSpPr/>
      </dsp:nvSpPr>
      <dsp:spPr>
        <a:xfrm>
          <a:off x="453451" y="3080080"/>
          <a:ext cx="6154110" cy="61595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9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учреждения дополнительного образования</a:t>
          </a:r>
          <a:endParaRPr lang="en-US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3451" y="3080080"/>
        <a:ext cx="6154110" cy="615952"/>
      </dsp:txXfrm>
    </dsp:sp>
    <dsp:sp modelId="{D3A634CC-442B-4B7E-8B4D-0E7A9E94C150}">
      <dsp:nvSpPr>
        <dsp:cNvPr id="0" name=""/>
        <dsp:cNvSpPr/>
      </dsp:nvSpPr>
      <dsp:spPr>
        <a:xfrm>
          <a:off x="68481" y="3003086"/>
          <a:ext cx="769940" cy="769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71977-EB03-46AD-829A-CBD25158B322}">
      <dsp:nvSpPr>
        <dsp:cNvPr id="0" name=""/>
        <dsp:cNvSpPr/>
      </dsp:nvSpPr>
      <dsp:spPr>
        <a:xfrm>
          <a:off x="0" y="432621"/>
          <a:ext cx="552883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D2EDF-28F9-4CB5-9F00-C33C1646BD05}">
      <dsp:nvSpPr>
        <dsp:cNvPr id="0" name=""/>
        <dsp:cNvSpPr/>
      </dsp:nvSpPr>
      <dsp:spPr>
        <a:xfrm>
          <a:off x="276441" y="4581"/>
          <a:ext cx="3870186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84" tIns="0" rIns="1462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Капитальный ремонт Центральной городской средней школы - 2024 год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231" y="46371"/>
        <a:ext cx="3786606" cy="772500"/>
      </dsp:txXfrm>
    </dsp:sp>
    <dsp:sp modelId="{AE8A22C3-F13F-41B5-AE09-7CC32625CF64}">
      <dsp:nvSpPr>
        <dsp:cNvPr id="0" name=""/>
        <dsp:cNvSpPr/>
      </dsp:nvSpPr>
      <dsp:spPr>
        <a:xfrm>
          <a:off x="0" y="1748061"/>
          <a:ext cx="552883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A2B52-CE36-4F33-A38A-7F5D3965B1A5}">
      <dsp:nvSpPr>
        <dsp:cNvPr id="0" name=""/>
        <dsp:cNvSpPr/>
      </dsp:nvSpPr>
      <dsp:spPr>
        <a:xfrm>
          <a:off x="276441" y="1320021"/>
          <a:ext cx="3870186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84" tIns="0" rIns="1462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Капитальный ремонт МБОУ средней школы № 3 - 2025 год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231" y="1361811"/>
        <a:ext cx="3786606" cy="77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E9ED0-DDA9-4AF8-92EF-E219120B5BAB}">
      <dsp:nvSpPr>
        <dsp:cNvPr id="0" name=""/>
        <dsp:cNvSpPr/>
      </dsp:nvSpPr>
      <dsp:spPr>
        <a:xfrm>
          <a:off x="-5250642" y="-804183"/>
          <a:ext cx="6252460" cy="6252460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9E4DD-5B3D-4CDB-AE9F-37866EACD527}">
      <dsp:nvSpPr>
        <dsp:cNvPr id="0" name=""/>
        <dsp:cNvSpPr/>
      </dsp:nvSpPr>
      <dsp:spPr>
        <a:xfrm>
          <a:off x="524522" y="245934"/>
          <a:ext cx="10276351" cy="9366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09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Продолжить реализацию комплекса мер по повышению предметной и методической компетентности педагогов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4522" y="245934"/>
        <a:ext cx="10276351" cy="936654"/>
      </dsp:txXfrm>
    </dsp:sp>
    <dsp:sp modelId="{906B05DF-2517-4043-BD3F-420CAAA6961A}">
      <dsp:nvSpPr>
        <dsp:cNvPr id="0" name=""/>
        <dsp:cNvSpPr/>
      </dsp:nvSpPr>
      <dsp:spPr>
        <a:xfrm>
          <a:off x="77992" y="267731"/>
          <a:ext cx="893059" cy="893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3FC60-F3BA-4DCF-AEB7-F0A53608B1AF}">
      <dsp:nvSpPr>
        <dsp:cNvPr id="0" name=""/>
        <dsp:cNvSpPr/>
      </dsp:nvSpPr>
      <dsp:spPr>
        <a:xfrm>
          <a:off x="934131" y="1428894"/>
          <a:ext cx="9866742" cy="714447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09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Организовать на муниципальном уровне «творческие педагогические лаборатории» по предметным областям с привлечением опытных педагогов</a:t>
          </a:r>
          <a:endParaRPr lang="ru-RU" sz="18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4131" y="1428894"/>
        <a:ext cx="9866742" cy="714447"/>
      </dsp:txXfrm>
    </dsp:sp>
    <dsp:sp modelId="{28DC7C26-6619-4569-868F-3229BAB35719}">
      <dsp:nvSpPr>
        <dsp:cNvPr id="0" name=""/>
        <dsp:cNvSpPr/>
      </dsp:nvSpPr>
      <dsp:spPr>
        <a:xfrm>
          <a:off x="487601" y="1339588"/>
          <a:ext cx="893059" cy="893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0EA21-E9AB-4E89-9CDA-39C775C19FA3}">
      <dsp:nvSpPr>
        <dsp:cNvPr id="0" name=""/>
        <dsp:cNvSpPr/>
      </dsp:nvSpPr>
      <dsp:spPr>
        <a:xfrm>
          <a:off x="934131" y="2500751"/>
          <a:ext cx="9866742" cy="714447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09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Активизировать внутри школьные системы профессионального развития педагогов</a:t>
          </a:r>
          <a:endParaRPr lang="ru-RU" sz="18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4131" y="2500751"/>
        <a:ext cx="9866742" cy="714447"/>
      </dsp:txXfrm>
    </dsp:sp>
    <dsp:sp modelId="{A1F6689C-3964-481B-B922-BF5F34BBCF6F}">
      <dsp:nvSpPr>
        <dsp:cNvPr id="0" name=""/>
        <dsp:cNvSpPr/>
      </dsp:nvSpPr>
      <dsp:spPr>
        <a:xfrm>
          <a:off x="487601" y="2411445"/>
          <a:ext cx="893059" cy="893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6A4B8-40AC-4FA1-8DCB-27961C6D73D3}">
      <dsp:nvSpPr>
        <dsp:cNvPr id="0" name=""/>
        <dsp:cNvSpPr/>
      </dsp:nvSpPr>
      <dsp:spPr>
        <a:xfrm>
          <a:off x="524522" y="3572607"/>
          <a:ext cx="10276351" cy="714447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09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Внедрить в практику преподавание проектной, исследовательской, творческой деятельности</a:t>
          </a:r>
          <a:endParaRPr lang="ru-RU" sz="18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4522" y="3572607"/>
        <a:ext cx="10276351" cy="714447"/>
      </dsp:txXfrm>
    </dsp:sp>
    <dsp:sp modelId="{F570730B-E611-4892-A3EC-4F9F22653A24}">
      <dsp:nvSpPr>
        <dsp:cNvPr id="0" name=""/>
        <dsp:cNvSpPr/>
      </dsp:nvSpPr>
      <dsp:spPr>
        <a:xfrm>
          <a:off x="77992" y="3483301"/>
          <a:ext cx="893059" cy="893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60E6E-3E43-4963-9269-B7859EED279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C768E-135F-426A-86EC-FF4BF76BA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1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26B5-A93A-43E4-9A09-F81B96F5C06D}" type="datetime1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9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926-536F-4289-8D3A-842B7B9C21FE}" type="datetime1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9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4921-4D72-4A05-90ED-911E0454A62E}" type="datetime1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F6A1-CC7A-4667-AA7C-CB7FD9D23A39}" type="datetime1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62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A714-4AA3-4EC5-9093-F6E570241936}" type="datetime1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4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6DB97-8A67-4092-AC9F-DD2803FA438F}" type="datetime1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61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C2BB-B4D8-483A-934D-7BFDAE90B3E6}" type="datetime1">
              <a:rPr lang="ru-RU" smtClean="0"/>
              <a:t>29.08.2022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3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FCCB-1847-4396-818C-DA573A9753A7}" type="datetime1">
              <a:rPr lang="ru-RU" smtClean="0"/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C357-2567-4B33-B36F-93288C915D8D}" type="datetime1">
              <a:rPr lang="ru-RU" smtClean="0"/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32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E352-D47D-41D2-B23D-CE2EB5E02864}" type="datetime1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32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0E0F-35D1-430C-94FE-2EFC1802EC1D}" type="datetime1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61A17-CB2E-4994-8B15-ACDCD84EFD60}" type="datetime1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5E759-1436-4923-BEC8-06BEBCD14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2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pic>
        <p:nvPicPr>
          <p:cNvPr id="102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1267" y="1609608"/>
            <a:ext cx="11209466" cy="2810715"/>
          </a:xfrm>
        </p:spPr>
        <p:txBody>
          <a:bodyPr>
            <a:noAutofit/>
          </a:bodyPr>
          <a:lstStyle/>
          <a:p>
            <a:pPr lvl="0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Обновление содержания общего образования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развития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муниципальной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образования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– 2023 учебном году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9524" y="5209692"/>
            <a:ext cx="9144000" cy="1169843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Горохов Р.В., </a:t>
            </a:r>
          </a:p>
          <a:p>
            <a:pPr algn="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 Управления образования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44122" y="1801095"/>
            <a:ext cx="69279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 </a:t>
            </a:r>
            <a:r>
              <a:rPr lang="ru-RU" sz="2000" dirty="0"/>
              <a:t>рамках федерального проекта «Успех каждого ребенка» национального проекта «Образование»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2021 году проведен капитальный ремонт двух спортивных залов и их помещений в СШ4, в этом году готовится принять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родниковских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школьников открытое плоскостное сооружение на территории ЦГ СШ.</a:t>
            </a:r>
            <a:r>
              <a:rPr lang="ru-RU" sz="2000" dirty="0"/>
              <a:t>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На проведение данных мероприятий реализованы </a:t>
            </a:r>
            <a:r>
              <a:rPr lang="ru-RU" sz="2000" dirty="0" smtClean="0"/>
              <a:t>средства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федерального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областного бюджетов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408,92 тыс. руб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.; 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местного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949,5 тыс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В рамках проекта &amp;quot;Детский спорт&amp;quot; 20 спортплощадок Чечни будут  отремонтированы и переоснащены | ИА Чечня Сегод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3" y="1801095"/>
            <a:ext cx="3600000" cy="216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10</a:t>
            </a:fld>
            <a:endParaRPr lang="ru-RU"/>
          </a:p>
        </p:txBody>
      </p:sp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11</a:t>
            </a:fld>
            <a:endParaRPr lang="ru-RU"/>
          </a:p>
        </p:txBody>
      </p:sp>
      <p:pic>
        <p:nvPicPr>
          <p:cNvPr id="9" name="Picture 2" descr="http://www.eduportal44.ru/Kostroma_EDU/Kos-Sch-14/1/%D0%A8%D0%BA%D0%BE%D0%BB%D1%8C%D0%BD%D0%B0%D1%8F%20%D1%81%D1%82%D1%80%D0%B0%D0%BD%D0%B0_14_44/SiteAssets/SitePages/%D0%A2%D0%B5%D1%80%D1%80%D0%B8%D1%82%D0%BE%D1%80%D0%B8%D1%8F%20%D0%B4%D0%B5%D1%82%D1%81%D1%82%D0%B2%D0%B0/5b640fed8aa67f75ff2f1778_5b64104d0d1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148" y="1710466"/>
            <a:ext cx="4090019" cy="324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98314" y="1404819"/>
            <a:ext cx="67737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2022 году по инициативе депутатов Ивановской областной Думы фракции Всероссийской политической партии «Единая Россия» реализован еще один масштабный проект с участием дошкольных образовательных организаций.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рамках проекта «Территория детства» в Родниковском муниципальном районе выполнено асфальтирование территорий 14 детских садов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за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счет средств областного (17 261,2 тыс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руб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.)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местного бюджета (4 627,7 тыс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руб.).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36452" y="1660057"/>
            <a:ext cx="73582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внимания в новом учебном году остается контроль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организацией качественного питания обучающихся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исполнением требований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обеспечением безопасности здоровья обучающихся и педагогов.</a:t>
            </a: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1-4 классов продолжат получать горячее питание за счет средств федерального, областного и местного бюджетов из расчета 63 руб. 22 коп. на человека в день. 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родолжится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обучающихся с ограниченными возможностями здоровья в качестве предоставления двухразового питания из средств местного бюджета. </a:t>
            </a:r>
          </a:p>
        </p:txBody>
      </p:sp>
      <p:pic>
        <p:nvPicPr>
          <p:cNvPr id="1026" name="Picture 2" descr="Особенности питания лиц с ограниченными возможностями в пожилом возрасте /  ГБУЗ АО «Амурский областной центр общественного здоровья и медицинской  профилактики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6" y="4255733"/>
            <a:ext cx="3600000" cy="2130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бота торгово-развлекательных центров и комплексов в условиях сохранения  рисков распространения COVID-19 - Региональные новости - Новости,  объявления, события - Городское поселение Атиг Нижнесергинского  муниципального района Свердловской обла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6" y="1489268"/>
            <a:ext cx="3600000" cy="258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12</a:t>
            </a:fld>
            <a:endParaRPr lang="ru-RU"/>
          </a:p>
        </p:txBody>
      </p:sp>
      <p:pic>
        <p:nvPicPr>
          <p:cNvPr id="8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13816" y="1590513"/>
            <a:ext cx="70399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прошедшем году Центральная городская школа  вошла в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Министерства просвещения «500+»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 проекте позволили школе разработать и реализовать программы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антирисковых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  по повышению качества образовательных результатов, реализовать комплекс мер по повышению профессиональных компетенций управленческой команды и педагогов.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участия в проекте в сентябре текущего года управленческий опыт работы Центральной городской средней школы планируется представить как положительный опыт Ивановской области в прямом эфире  на телеграмм-канале проекта «500+» Федеральной информационной системы оценки качества образования.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13</a:t>
            </a:fld>
            <a:endParaRPr lang="ru-RU"/>
          </a:p>
        </p:txBody>
      </p:sp>
      <p:pic>
        <p:nvPicPr>
          <p:cNvPr id="2050" name="Picture 2" descr="https://marevka.mkobr61.ru/wp-content/uploads/2021/06/200235900225_164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7" y="1590513"/>
            <a:ext cx="3019629" cy="301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9756" y="1174427"/>
            <a:ext cx="10348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Задачи методической службы в 2022-2023 учебном году</a:t>
            </a:r>
            <a:endParaRPr lang="ru-RU" sz="22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3595496"/>
              </p:ext>
            </p:extLst>
          </p:nvPr>
        </p:nvGraphicFramePr>
        <p:xfrm>
          <a:off x="663389" y="1841348"/>
          <a:ext cx="10865222" cy="4644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14</a:t>
            </a:fld>
            <a:endParaRPr lang="ru-RU"/>
          </a:p>
        </p:txBody>
      </p:sp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32478" y="1682739"/>
            <a:ext cx="773956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государственная итоговая аттестация для обучающихся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проводилась по четырем предметам - русскому языку, математике и двум предметам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выбору. 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экзаменам 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школы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291 обучающийся,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не был допущены к ГИА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года получили аттестаты основного общего образования 285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ГИА-9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сентябрьские сроки повторно участвовать в ОГЭ будут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 Родниковского муниципального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</a:t>
            </a:r>
            <a:endParaRPr lang="ru-RU" dirty="0"/>
          </a:p>
        </p:txBody>
      </p:sp>
      <p:pic>
        <p:nvPicPr>
          <p:cNvPr id="22530" name="Picture 2" descr="o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9" y="1686672"/>
            <a:ext cx="2857500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15</a:t>
            </a:fld>
            <a:endParaRPr lang="ru-RU"/>
          </a:p>
        </p:txBody>
      </p:sp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pic>
        <p:nvPicPr>
          <p:cNvPr id="22530" name="Picture 2" descr="o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9" y="1686672"/>
            <a:ext cx="2857500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16</a:t>
            </a:fld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02" y="1258942"/>
            <a:ext cx="6814298" cy="5097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pic>
        <p:nvPicPr>
          <p:cNvPr id="22530" name="Picture 2" descr="o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9" y="1686672"/>
            <a:ext cx="2857500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17</a:t>
            </a:fld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054" y="1181847"/>
            <a:ext cx="6932746" cy="51745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pic>
        <p:nvPicPr>
          <p:cNvPr id="22530" name="Picture 2" descr="o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9" y="1686672"/>
            <a:ext cx="2857500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18</a:t>
            </a:fld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78" y="1143747"/>
            <a:ext cx="6953923" cy="5212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19</a:t>
            </a:fld>
            <a:endParaRPr lang="ru-RU"/>
          </a:p>
        </p:txBody>
      </p:sp>
      <p:pic>
        <p:nvPicPr>
          <p:cNvPr id="3074" name="Picture 2" descr="https://novokosino.mos.ru/upload/medialibrary/e24/ege2017_27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0005" y="1731982"/>
            <a:ext cx="3044414" cy="13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64424" y="1731982"/>
            <a:ext cx="7089289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651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Общее количество участников основного этапа ЕГЭ составила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76 человек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(100%) – выпускники школ Родниковского района.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80340" marR="1651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Среди предметов по выбору наиболее востребованными стали: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165100" indent="450215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6090" marR="16510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профильного уровня (53 участника – 69,7%),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6090" marR="16510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обществознание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(24 участника ЕГЭ – 31,6%),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6090" marR="16510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физика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(19 участников – 25%),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6090" marR="16510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информатика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ИКТ (17 участников ЕГЭ – 22,4%),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6090" marR="16510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(13 участников – 17,1%).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9756" y="1029740"/>
            <a:ext cx="10348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Задачи, решаемые системой образования Родниковского района </a:t>
            </a:r>
          </a:p>
          <a:p>
            <a:pPr algn="just"/>
            <a:r>
              <a:rPr lang="ru-RU" sz="2200" b="1" dirty="0" smtClean="0"/>
              <a:t>в 2021-2022 учебном году</a:t>
            </a:r>
            <a:endParaRPr lang="ru-RU" sz="22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38680438"/>
              </p:ext>
            </p:extLst>
          </p:nvPr>
        </p:nvGraphicFramePr>
        <p:xfrm>
          <a:off x="663389" y="1841348"/>
          <a:ext cx="10865222" cy="4644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2</a:t>
            </a:fld>
            <a:endParaRPr lang="ru-RU"/>
          </a:p>
        </p:txBody>
      </p:sp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20</a:t>
            </a:fld>
            <a:endParaRPr lang="ru-RU"/>
          </a:p>
        </p:txBody>
      </p:sp>
      <p:pic>
        <p:nvPicPr>
          <p:cNvPr id="9" name="Picture 2" descr="https://novokosino.mos.ru/upload/medialibrary/e24/ege2017_27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0005" y="1731982"/>
            <a:ext cx="3044414" cy="13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06240" y="1660852"/>
            <a:ext cx="7308925" cy="384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651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Единого государственного экзамена в 2022 году все выпускники (100%) Родниковского муниципального района преодолели минимальный порог экзаменов по основным предметам (математика и русский язык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80340" marR="165100"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651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результатам освоения образовательных программ среднего общего образования в 2022 году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выпускников (10,5% от общего числа) получили аттестат особого образца и медаль «За особые успехи в учении»: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65100" indent="450215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94890" marR="165100" lvl="4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медалиста в МБОУ ЦГ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СШ; </a:t>
            </a:r>
          </a:p>
          <a:p>
            <a:pPr marL="2294890" marR="165100" lvl="4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медалистов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МБОУ СШ №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21</a:t>
            </a:fld>
            <a:endParaRPr lang="ru-RU"/>
          </a:p>
        </p:txBody>
      </p:sp>
      <p:pic>
        <p:nvPicPr>
          <p:cNvPr id="9" name="Picture 2" descr="https://novokosino.mos.ru/upload/medialibrary/e24/ege2017_27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0005" y="1731982"/>
            <a:ext cx="3044414" cy="13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5280" y="1731982"/>
            <a:ext cx="7208520" cy="384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Сдали ЕГЭ хуже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чем в прошлом году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истории (74,63) – на 14,87 балла,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английскому языку (64,2) – на 8,8 балла,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литературе (44,5) – на 5,5 балла,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физике (57,37) – на 2,18 балла,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русскому языку (70,5) – на 0,33 балла.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651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по английскому языку и истории спад является лишь возвратом к предыдущим цифрам после резкого увеличения показателей в прошлом году, то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русскому языку, физике и литературе падение продолжается уже второй год подряд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22</a:t>
            </a:fld>
            <a:endParaRPr lang="ru-RU"/>
          </a:p>
        </p:txBody>
      </p:sp>
      <p:pic>
        <p:nvPicPr>
          <p:cNvPr id="9" name="Picture 2" descr="https://novokosino.mos.ru/upload/medialibrary/e24/ege2017_27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0005" y="1731982"/>
            <a:ext cx="3044414" cy="13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09421" y="1731982"/>
            <a:ext cx="7562625" cy="2953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Лучше, чем в прошлом году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профильной математике (58,41) – на 6,55 балла,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информатике и ИКТ (62,65) – на 6,65 балла,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обществознанию (67,25) – на 10,67 балла,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биологии (58,61) – на 12,11 балла,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химии (60,89) – на 13,31 балла.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00" dirty="0">
                <a:solidFill>
                  <a:srgbClr val="000000"/>
                </a:solidFill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00" dirty="0">
                <a:solidFill>
                  <a:srgbClr val="000000"/>
                </a:solidFill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00" dirty="0">
                <a:solidFill>
                  <a:srgbClr val="000000"/>
                </a:solidFill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Доля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выпускников, получивших от 81 до 100 баллов, составила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22,3%.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23</a:t>
            </a:fld>
            <a:endParaRPr lang="ru-RU"/>
          </a:p>
        </p:txBody>
      </p:sp>
      <p:pic>
        <p:nvPicPr>
          <p:cNvPr id="9" name="Picture 2" descr="https://novokosino.mos.ru/upload/medialibrary/e24/ege2017_27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1714" y="1731982"/>
            <a:ext cx="3044414" cy="13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27841" y="1731982"/>
            <a:ext cx="7788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этом году, к сожалению, никто из участников не набрал заветные 100 баллов.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Близки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этому результаты были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Язева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Дарья (МБОУ ЦГ СШ)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94 балла по обществознанию,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Рощина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Елизавета (МБОУ ЦГ СШ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Еремина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Анна (МБОУ СШ № 4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96 баллов по русскому языку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Дицына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Ева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(МБОУ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СШ №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4)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99 баллов по английскому языку.</a:t>
            </a:r>
            <a:endParaRPr lang="ru-RU" dirty="0"/>
          </a:p>
        </p:txBody>
      </p:sp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24</a:t>
            </a:fld>
            <a:endParaRPr lang="ru-RU"/>
          </a:p>
        </p:txBody>
      </p:sp>
      <p:pic>
        <p:nvPicPr>
          <p:cNvPr id="9" name="Picture 2" descr="https://novokosino.mos.ru/upload/medialibrary/e24/ege2017_27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8575" y="1731982"/>
            <a:ext cx="3044414" cy="13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21564" y="1731982"/>
            <a:ext cx="765048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Хочется поздравить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выпускников,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получивших высокий средний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балл:</a:t>
            </a: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Смирнова Мария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(МБОУ СШ № 4)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89,3 балла </a:t>
            </a: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среднем за каждый экзамен,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Малыш Полина (МБОУ СШ № 2) – 89,7 балла; </a:t>
            </a:r>
          </a:p>
          <a:p>
            <a:pPr>
              <a:spcAft>
                <a:spcPts val="1200"/>
              </a:spcAft>
            </a:pP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Дицына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Ева (МБОУ СШ № 4) – 90,0 баллов. </a:t>
            </a:r>
          </a:p>
        </p:txBody>
      </p:sp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25</a:t>
            </a:fld>
            <a:endParaRPr lang="ru-RU"/>
          </a:p>
        </p:txBody>
      </p:sp>
      <p:pic>
        <p:nvPicPr>
          <p:cNvPr id="4098" name="Picture 2" descr="https://sch1290.mskobr.ru/files/1%20Foto/1460842837_3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0" y="1601237"/>
            <a:ext cx="3028688" cy="22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28328" y="1618524"/>
            <a:ext cx="764371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0500" indent="520700" algn="just">
              <a:spcAft>
                <a:spcPts val="6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эффективным и показательным мероприятием в рамках работы с одаренными детьми является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школьников.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90500" indent="431800" algn="just">
              <a:spcAft>
                <a:spcPts val="6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Школьный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проходил с применением дистанционных технологий. Шесть олимпиад по предметам математика, информатика, химия, биология, астрономия и физика проходили на платформе «Сириус».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90500" indent="431800" algn="just">
              <a:spcAft>
                <a:spcPts val="6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минувшем учебном году в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школьном этапе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олимпиады приняло участие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1669 человек с 4 по 11 класс по 21 предмету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 учетом того, что один ребенок принимал участие в нескольких олимпиадах).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90500" indent="431800" algn="just">
              <a:spcAft>
                <a:spcPts val="600"/>
              </a:spcAft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победителей и призёров - 562.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26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27586" y="1309115"/>
            <a:ext cx="101444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этапе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по каждому предмету принимали участие учащиеся 7 - 11 классов.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муниципальном этапе олимпиады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 участие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390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2" y="2787518"/>
            <a:ext cx="5125720" cy="3233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772831" y="3647068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Победителями и призерами стали 103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человека:</a:t>
            </a:r>
          </a:p>
          <a:p>
            <a:pPr marL="1714500" lvl="3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победителями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54 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призерами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49 школьников.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27</a:t>
            </a:fld>
            <a:endParaRPr lang="ru-RU"/>
          </a:p>
        </p:txBody>
      </p:sp>
      <p:pic>
        <p:nvPicPr>
          <p:cNvPr id="4098" name="Picture 2" descr="https://sch1290.mskobr.ru/files/1%20Foto/1460842837_3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0" y="1601237"/>
            <a:ext cx="3028688" cy="22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28328" y="1618524"/>
            <a:ext cx="764371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рейтингового отбора к участию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 этапе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допущено 19 учащихся из 4 школ города по 11 предметам (Литература, Русский язык, Право, ОБЖ, Обществознание, Искусство, Биология, География, Английский язык, Немецкий язык, Итальянский язык). 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регионального этапа Победителями и призёрами стали обучающиеся из следующих школ:</a:t>
            </a:r>
          </a:p>
          <a:p>
            <a:pPr marL="1714500" lvl="3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ЦГ СШ  - 2 победителя и 1 призёр;</a:t>
            </a:r>
          </a:p>
          <a:p>
            <a:pPr marL="1714500" lvl="3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школы № 4 - 1 призёр.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28</a:t>
            </a:fld>
            <a:endParaRPr lang="ru-RU"/>
          </a:p>
        </p:txBody>
      </p:sp>
      <p:pic>
        <p:nvPicPr>
          <p:cNvPr id="4098" name="Picture 2" descr="https://sch1290.mskobr.ru/files/1%20Foto/1460842837_3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0" y="1601237"/>
            <a:ext cx="3028688" cy="22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28328" y="1618524"/>
            <a:ext cx="764371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регионального этапа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Центральной городской средней школы Эмилия Байер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приняла участие в заключительном этапе Всероссийской олимпиады школьников по немецкому языку и стала победителем.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педагогической конференции Губернатор Ивановской области Станислав Сергеевич Воскресенский среди школ, добившихся наиболее высоких результатов во Всероссийской олимпиаде школьников отметил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Центральную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городскую среднюю школу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29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23041" y="1618524"/>
            <a:ext cx="675531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 более 65% обучающихся 5-10 классов.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«Точка роста» МБОУ СШ №2 в рамках проектной деятельности обучающийся 11 класса Малков Владимир разработал свой проект и принял участие в финале регионального этапа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конкурса научно-технических проектов «Большие вызовы»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«Передовые технологии».</a:t>
            </a:r>
          </a:p>
        </p:txBody>
      </p:sp>
      <p:pic>
        <p:nvPicPr>
          <p:cNvPr id="10242" name="Picture 2" descr="https://www.istu.edu/upload/iblock/57f/Bolshaya-peremena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3" y="1618524"/>
            <a:ext cx="3358776" cy="25190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7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3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135102" y="1323191"/>
            <a:ext cx="9923760" cy="4907838"/>
            <a:chOff x="91609" y="949581"/>
            <a:chExt cx="7619068" cy="3063392"/>
          </a:xfrm>
        </p:grpSpPr>
        <p:graphicFrame>
          <p:nvGraphicFramePr>
            <p:cNvPr id="11" name="Схема 10"/>
            <p:cNvGraphicFramePr/>
            <p:nvPr>
              <p:extLst>
                <p:ext uri="{D42A27DB-BD31-4B8C-83A1-F6EECF244321}">
                  <p14:modId xmlns:p14="http://schemas.microsoft.com/office/powerpoint/2010/main" val="3815029687"/>
                </p:ext>
              </p:extLst>
            </p:nvPr>
          </p:nvGraphicFramePr>
          <p:xfrm>
            <a:off x="2596013" y="1513836"/>
            <a:ext cx="5114664" cy="24991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2" name="Picture 2" descr="Глобус и учебники — Картинки для презентаций | Всё о Prezi-презентациях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09" y="1663699"/>
              <a:ext cx="2504404" cy="21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1265587" y="949581"/>
              <a:ext cx="5362797" cy="4034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27 </a:t>
              </a:r>
              <a:r>
                <a:rPr lang="ru-RU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образовательных организаций</a:t>
              </a:r>
            </a:p>
          </p:txBody>
        </p:sp>
      </p:grpSp>
      <p:pic>
        <p:nvPicPr>
          <p:cNvPr id="9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30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26050" y="1618524"/>
            <a:ext cx="696294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учреждений дополнительного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2021-2022 учебном году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функционировало 38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объединений, в которых занимался 1973 обучающихся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лет.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 проявили себя воспитанники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студии современного спортивного танца «Хобби-шанс» под руководством С. Г.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Ставицкой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текущем году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одержали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 значимых  побед на Всероссийских и международных конкурсах и успешно представили Ивановскую область и Российскую Федерацию на II Международных инклюзивных творческих играх в г. Ижевск, завоевав высокие награды.</a:t>
            </a:r>
          </a:p>
        </p:txBody>
      </p:sp>
      <p:pic>
        <p:nvPicPr>
          <p:cNvPr id="14340" name="Picture 4" descr="https://media.caspian.agency/school_2904/news/images/a70dfcdb64095cad755d99ba1be64f25jpg-2021-12-02-150741f5o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7" y="1618524"/>
            <a:ext cx="2986069" cy="298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1416" y="5248641"/>
            <a:ext cx="114891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Победителями и призерами различных конкурсов стали более 500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 МАУ ДО «ЦДТ».</a:t>
            </a:r>
            <a:endParaRPr 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Задача, которая стоит перед системой образования 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85% охват детей в возрасте с 5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лет программами дополнительного образования!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31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42835" y="1742737"/>
            <a:ext cx="5835524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федерального проекта «Успех каждого ребенка», межведомственного культурно-образовательного проекта «Культура для школьников»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прошедшем учебном году началось внедрение «Культурного дневника школьника»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нашей области культурный дневник введен для ребят с 3 по 6 класс.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по инициативе Президента РФ В.В. Путина с января 2022 года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люди с 14 до 22 лет смогут посещать театры, музеи и галереи за счет «Пушкинской карты» номиналом 5000 руб.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заявку на оформление карты можно будет в личном кабинете на портале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362" name="Picture 2" descr="https://spoksk.ru/images/stories/news/uspech_kagdogo_rebenka_2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05" y="1742737"/>
            <a:ext cx="4230025" cy="299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32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3842" y="1443429"/>
            <a:ext cx="108082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ежегодного мониторинга ценностных ориентаций современной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молодежи:</a:t>
            </a:r>
          </a:p>
          <a:p>
            <a:pPr algn="just">
              <a:spcAft>
                <a:spcPts val="600"/>
              </a:spcAft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учащихся не могут назвать свою любимую книгу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36%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- 2021,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40%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- 2020).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родителей никак не развивают познавательные интересы своего ребенка.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свободное время отдают предпочтение 32% обучающихся, самообразованию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29%. 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походы с детьми в театры / музеи / на выставки отмечают только 13% родителей.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учащихся не хотели бы получить такую же профессию, как у родителей.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молодежи: 58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 заработка, 39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учащихся (49% молодежи 19-35 лет) считают,  что в России созданы условия для профессиональной самореализации.</a:t>
            </a:r>
          </a:p>
        </p:txBody>
      </p:sp>
      <p:pic>
        <p:nvPicPr>
          <p:cNvPr id="5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33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9247" y="1624405"/>
            <a:ext cx="10679112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позволяют определить направления и содержание воспитательной работы с обучающимися и, прежде всего,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семьи и ее традиций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 в рамках внеурочной деятельности в новом учебном году необходимо в каждой школе проводить курс, направленный на укрепление семьи и семейных ценностей.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поддержки воспитательного процесса в школы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вводится новая должность – советник директора по воспитанию.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Данная должность уже внесена в номенклатуру перечня должностей образовательной организации.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2022 года во всех школах учебная неделя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начинаться с поднятия флага.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Геральдическим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советом разработан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церемонии.</a:t>
            </a:r>
          </a:p>
        </p:txBody>
      </p:sp>
      <p:pic>
        <p:nvPicPr>
          <p:cNvPr id="1026" name="Picture 2" descr="https://mboushkola1.ru/images/nov2019/flag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49901" y="3914805"/>
            <a:ext cx="3555579" cy="229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34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9247" y="1624405"/>
            <a:ext cx="1067911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Определяющим тезисом этого учебного года станет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системной реализации рабочих программ воспитания.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 включена в комплекс основных характеристик образования.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воспитательной работы наряду с учебным планом формирует объем и содержание образования.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Особую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приобретает «Примерный календарный план воспитательной работы на 2022 – 2023 учебный год»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утвержденный Министерством просвещения России в июне 2022 года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рабочей программы воспитания положена система ценностей. Для детского коллектива, пожалуй, самое важное 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принадлежности: к семье и ученическому коллективу, этносу и памяти предков, к нашей великой стране и задачам её грядущего развития. </a:t>
            </a:r>
          </a:p>
        </p:txBody>
      </p:sp>
      <p:pic>
        <p:nvPicPr>
          <p:cNvPr id="5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35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43" y="1218634"/>
            <a:ext cx="7167757" cy="22399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9728" y="1742487"/>
            <a:ext cx="3000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Федеральные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инициативы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3318" y="3984122"/>
            <a:ext cx="10460482" cy="1852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95300" algn="just">
              <a:spcAft>
                <a:spcPts val="6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 течение года запланировано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34 внеурочных занятия.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indent="495300" algn="just">
              <a:spcAft>
                <a:spcPts val="60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Первое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занятие «Разговоры о важном» пройдет 5 сентября.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indent="495300" algn="just">
              <a:spcAft>
                <a:spcPts val="6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Темы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и содержание занятий определены с разбивкой по классам, все материалы для педагогов размещены к началу нового учебного года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на портале «Единое содержание общего образования» в разделе «Внеурочная деятельность».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36</a:t>
            </a:fld>
            <a:endParaRPr lang="ru-RU"/>
          </a:p>
        </p:txBody>
      </p:sp>
      <p:pic>
        <p:nvPicPr>
          <p:cNvPr id="3074" name="Picture 2" descr="https://xn----8sbfkb2bcuajoddo7ll3b.xn--p1ai/img/243305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13" y="2635623"/>
            <a:ext cx="5391550" cy="3595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81535" y="1257518"/>
            <a:ext cx="8247531" cy="509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95300" algn="ctr">
              <a:lnSpc>
                <a:spcPct val="115000"/>
              </a:lnSpc>
              <a:spcAft>
                <a:spcPts val="125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руководители!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95300" algn="just">
              <a:lnSpc>
                <a:spcPct val="115000"/>
              </a:lnSpc>
              <a:spcAft>
                <a:spcPts val="125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непреходящей ценностью для развития каждого человека. Каждый родитель заинтересован в безусловном успехе своего ребенка, и, прежде всего, в получении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образования.</a:t>
            </a:r>
          </a:p>
          <a:p>
            <a:pPr indent="495300">
              <a:lnSpc>
                <a:spcPct val="115000"/>
              </a:lnSpc>
              <a:spcAft>
                <a:spcPts val="125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    становятся     непосредственными</a:t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участниками образовательных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95300">
              <a:lnSpc>
                <a:spcPct val="115000"/>
              </a:lnSpc>
              <a:spcAft>
                <a:spcPts val="125"/>
              </a:spcAft>
            </a:pPr>
            <a:r>
              <a:rPr 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   выстроить    на    муниципальном </a:t>
            </a:r>
            <a:br>
              <a:rPr 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уровне 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четкую рабочую структуру, которая включала </a:t>
            </a:r>
            <a:r>
              <a:rPr 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родительский совет, совет родителей </a:t>
            </a:r>
            <a:r>
              <a:rPr 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организации, родительский комитет </a:t>
            </a:r>
            <a:r>
              <a:rPr 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класса/группы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объединения.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95300">
              <a:lnSpc>
                <a:spcPct val="115000"/>
              </a:lnSpc>
              <a:spcAft>
                <a:spcPts val="125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эту задачу ставим себе в новом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учебном </a:t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старт планируем дать 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октябре 2022 года </a:t>
            </a:r>
            <a:r>
              <a:rPr 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районном форуме родительской общественности.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9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37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685101" y="1017830"/>
            <a:ext cx="8761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Участие в федеральном проекте «</a:t>
            </a:r>
            <a:r>
              <a:rPr lang="ru-RU" sz="2800" b="1" dirty="0" err="1" smtClean="0">
                <a:solidFill>
                  <a:srgbClr val="C00000"/>
                </a:solidFill>
              </a:rPr>
              <a:t>Профессионалитет</a:t>
            </a:r>
            <a:r>
              <a:rPr lang="ru-RU" sz="2800" b="1" dirty="0" smtClean="0">
                <a:solidFill>
                  <a:srgbClr val="C00000"/>
                </a:solidFill>
              </a:rPr>
              <a:t>»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6" name="Shape 7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03938" y="3273297"/>
            <a:ext cx="4760635" cy="3171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866504" y="1781770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областной конференции Департамент образования обозначил на период 2023 года задачу 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проработать вопрос открытия инженерно-технических классов с последующей ориентацией на поступление в колледжи технической направленности. </a:t>
            </a:r>
            <a:endParaRPr lang="ru-RU" sz="2000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рамках гибкой социализации и </a:t>
            </a:r>
            <a:r>
              <a:rPr lang="ru-RU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профилизации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планируем рассмотреть реализацию данной задачи на базе 8 классов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отдельных общеобразовательных организаций, в том числе сельских.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797" y="1529187"/>
            <a:ext cx="2728130" cy="2422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38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1620" y="1115962"/>
            <a:ext cx="10679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нового учебного года Министерство просвещения России запускает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проект «Школа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7009" y="3160768"/>
            <a:ext cx="43466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Школа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Минпросвещения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России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56496" y="3653211"/>
            <a:ext cx="15616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Знание </a:t>
            </a:r>
          </a:p>
          <a:p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8033" y="2635357"/>
            <a:ext cx="1985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Здоровье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924" y="4804189"/>
            <a:ext cx="2267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Творчество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6068" y="2261747"/>
            <a:ext cx="2372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Воспитание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54137" y="5196288"/>
            <a:ext cx="3382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Профориентация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8924" y="3708582"/>
            <a:ext cx="170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Учитель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007" y="5904956"/>
            <a:ext cx="3618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Школьный климат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1049" y="1947494"/>
            <a:ext cx="4436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Образовательная среда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3166661" y="2927744"/>
            <a:ext cx="884344" cy="725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198848" y="2543154"/>
            <a:ext cx="212585" cy="676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7530353" y="3009628"/>
            <a:ext cx="1828478" cy="566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8451409" y="3970192"/>
            <a:ext cx="1351810" cy="80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5" idx="3"/>
          </p:cNvCxnSpPr>
          <p:nvPr/>
        </p:nvCxnSpPr>
        <p:spPr>
          <a:xfrm flipH="1" flipV="1">
            <a:off x="2601826" y="4000970"/>
            <a:ext cx="879932" cy="100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2" idx="3"/>
          </p:cNvCxnSpPr>
          <p:nvPr/>
        </p:nvCxnSpPr>
        <p:spPr>
          <a:xfrm flipH="1">
            <a:off x="3166661" y="4699618"/>
            <a:ext cx="689594" cy="396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782263" y="5099760"/>
            <a:ext cx="0" cy="716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825563" y="4699618"/>
            <a:ext cx="1052623" cy="496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39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6444" y="1654079"/>
            <a:ext cx="10679112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проекта «Школа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 является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системное описание ключевых характеристик и параметров эталонной модели школы, обеспечивающих оптимальные (необходимые и достаточные) качественные условия обучения и воспитания каждого школьника в современных социально-экономических и геополитических реалиях для формирования и воплощения идеологии «единого образовательного пространства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 определяет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основных векторов развития и позволяет каждой образовательной организации провести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самоаудит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и определить свой уровень развития.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Прошу всех руководителей муниципальных образовательных организаций эту задачу выполнить.</a:t>
            </a:r>
          </a:p>
        </p:txBody>
      </p:sp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4</a:t>
            </a:fld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47" y="1175527"/>
            <a:ext cx="5486399" cy="3988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98842" y="5513857"/>
            <a:ext cx="11173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9900" algn="just">
              <a:spcAft>
                <a:spcPts val="600"/>
              </a:spcAft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настоящее время в Родниковском муниципальном районе очередь в детские сады детей с 1,5 лет отсутствует.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8437" y="3378288"/>
            <a:ext cx="516725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9900" algn="just">
              <a:spcAft>
                <a:spcPts val="600"/>
              </a:spcAft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последние годы в регионе заметно снизилось число детей младшего возраста. </a:t>
            </a: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9900" algn="just">
              <a:spcAft>
                <a:spcPts val="6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связи с этим за 2 последних года были закрыты 8 групп в дошкольных организациях города (осталось 79 групп).</a:t>
            </a:r>
          </a:p>
        </p:txBody>
      </p:sp>
      <p:pic>
        <p:nvPicPr>
          <p:cNvPr id="12" name="Picture 2" descr="Детский сад № 7 Кореи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66" y="1594672"/>
            <a:ext cx="4876800" cy="1390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40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6" y="1817921"/>
            <a:ext cx="4221700" cy="2372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1034119"/>
            <a:ext cx="12197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Цифровая трансформация образования</a:t>
            </a:r>
            <a:endParaRPr lang="ru-RU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9653" y="1796284"/>
            <a:ext cx="646330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>
                <a:solidFill>
                  <a:srgbClr val="1010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ФГИС «Моя школа» </a:t>
            </a:r>
            <a:r>
              <a:rPr lang="ru-RU" sz="2000" b="1" dirty="0" smtClean="0">
                <a:solidFill>
                  <a:srgbClr val="1010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дает родителям широкие </a:t>
            </a:r>
            <a:r>
              <a:rPr lang="ru-RU" sz="2000" b="1" dirty="0">
                <a:solidFill>
                  <a:srgbClr val="1010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для участия в образовательном процессе</a:t>
            </a:r>
            <a:r>
              <a:rPr lang="ru-RU" sz="2000" dirty="0">
                <a:solidFill>
                  <a:srgbClr val="1010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solidFill>
                <a:srgbClr val="10101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1010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видеть полное расписание всех активностей в школе,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1010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узнавать больше об успехах своего ребенка,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1010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домашним заданиям,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1010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верифицированные учебные материалы.</a:t>
            </a: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rgbClr val="10101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solidFill>
                  <a:srgbClr val="1010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2000" dirty="0">
                <a:solidFill>
                  <a:srgbClr val="1010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«Моя школа» поддерживает авторизацию портала «</a:t>
            </a:r>
            <a:r>
              <a:rPr lang="ru-RU" sz="2000" dirty="0" err="1">
                <a:solidFill>
                  <a:srgbClr val="1010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2000" dirty="0">
                <a:solidFill>
                  <a:srgbClr val="1010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и позволяет учителю иметь доступ к библиотеке цифрового контента, к сервису «Мое просвещение» с набором видеофайлов образовательного и воспитательного содержания.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41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362459"/>
              </p:ext>
            </p:extLst>
          </p:nvPr>
        </p:nvGraphicFramePr>
        <p:xfrm>
          <a:off x="656214" y="1320007"/>
          <a:ext cx="11015831" cy="3327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930">
                  <a:extLst>
                    <a:ext uri="{9D8B030D-6E8A-4147-A177-3AD203B41FA5}">
                      <a16:colId xmlns:a16="http://schemas.microsoft.com/office/drawing/2014/main" xmlns="" val="1026350344"/>
                    </a:ext>
                  </a:extLst>
                </a:gridCol>
                <a:gridCol w="1688117">
                  <a:extLst>
                    <a:ext uri="{9D8B030D-6E8A-4147-A177-3AD203B41FA5}">
                      <a16:colId xmlns:a16="http://schemas.microsoft.com/office/drawing/2014/main" xmlns="" val="914107219"/>
                    </a:ext>
                  </a:extLst>
                </a:gridCol>
                <a:gridCol w="1738372">
                  <a:extLst>
                    <a:ext uri="{9D8B030D-6E8A-4147-A177-3AD203B41FA5}">
                      <a16:colId xmlns:a16="http://schemas.microsoft.com/office/drawing/2014/main" xmlns="" val="649521571"/>
                    </a:ext>
                  </a:extLst>
                </a:gridCol>
                <a:gridCol w="1453257">
                  <a:extLst>
                    <a:ext uri="{9D8B030D-6E8A-4147-A177-3AD203B41FA5}">
                      <a16:colId xmlns:a16="http://schemas.microsoft.com/office/drawing/2014/main" xmlns="" val="134758393"/>
                    </a:ext>
                  </a:extLst>
                </a:gridCol>
                <a:gridCol w="1454282">
                  <a:extLst>
                    <a:ext uri="{9D8B030D-6E8A-4147-A177-3AD203B41FA5}">
                      <a16:colId xmlns:a16="http://schemas.microsoft.com/office/drawing/2014/main" xmlns="" val="3384099548"/>
                    </a:ext>
                  </a:extLst>
                </a:gridCol>
                <a:gridCol w="1454282">
                  <a:extLst>
                    <a:ext uri="{9D8B030D-6E8A-4147-A177-3AD203B41FA5}">
                      <a16:colId xmlns:a16="http://schemas.microsoft.com/office/drawing/2014/main" xmlns="" val="3390887574"/>
                    </a:ext>
                  </a:extLst>
                </a:gridCol>
                <a:gridCol w="1426591">
                  <a:extLst>
                    <a:ext uri="{9D8B030D-6E8A-4147-A177-3AD203B41FA5}">
                      <a16:colId xmlns:a16="http://schemas.microsoft.com/office/drawing/2014/main" xmlns="" val="316191695"/>
                    </a:ext>
                  </a:extLst>
                </a:gridCol>
              </a:tblGrid>
              <a:tr h="57302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субъекта Российской Федерации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ОО, зарегистрирован-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ЕСИА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(далее - ОО), ед.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педагогических работников </a:t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(далее - ПР), чел.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ПР, зарегистрированные в ЕСИА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8812218"/>
                  </a:ext>
                </a:extLst>
              </a:tr>
              <a:tr h="1995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 ПР,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зарегистрирован-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ЕСИА, чел.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общего кол-ва ПР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зарегистрирован-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ЕСИА, чел.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 отчетный период 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 ПР,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зарегистрирован-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ЕСИА, для которых определена ОО, чел.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52123673"/>
                  </a:ext>
                </a:extLst>
              </a:tr>
              <a:tr h="758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Родниковский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район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09289472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56214" y="4993995"/>
            <a:ext cx="110158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95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10101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ставит задачу для руководителей всех муниципальных образовательных организаций </a:t>
            </a:r>
            <a:r>
              <a:rPr kumimoji="0" lang="ru-RU" altLang="ru-RU" sz="2000" b="1" i="0" strike="noStrike" cap="none" normalizeH="0" baseline="0" dirty="0" smtClean="0">
                <a:ln>
                  <a:noFill/>
                </a:ln>
                <a:solidFill>
                  <a:srgbClr val="10101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завершить процесс регистрации педагогических работников в ЕПГУ и прикреплении физических лиц к организации в срок до 1 сентября 2022 года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10101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42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34" y="2484292"/>
            <a:ext cx="2223211" cy="1288675"/>
          </a:xfrm>
          <a:prstGeom prst="rect">
            <a:avLst/>
          </a:prstGeom>
        </p:spPr>
      </p:pic>
      <p:pic>
        <p:nvPicPr>
          <p:cNvPr id="10" name="Picture 2" descr="ВКонтакте обновляет фирменный стиль: изменилась десктопная версия,  представлен новый логотип и собственный шрифт | Блог ВКонтакте | ВКонтакт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42789" y="5300093"/>
            <a:ext cx="3384689" cy="81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971939" y="2750970"/>
            <a:ext cx="2200805" cy="725265"/>
            <a:chOff x="1127388" y="1657412"/>
            <a:chExt cx="2200805" cy="72526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27388" y="1657412"/>
              <a:ext cx="2200805" cy="72526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1127388" y="1657412"/>
              <a:ext cx="2200805" cy="7252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dirty="0" smtClean="0"/>
                <a:t>78%</a:t>
              </a:r>
              <a:endParaRPr lang="ru-RU" sz="6000" kern="1200" dirty="0"/>
            </a:p>
          </p:txBody>
        </p:sp>
      </p:grpSp>
      <p:sp>
        <p:nvSpPr>
          <p:cNvPr id="14" name="Овал 13"/>
          <p:cNvSpPr/>
          <p:nvPr/>
        </p:nvSpPr>
        <p:spPr>
          <a:xfrm>
            <a:off x="3969438" y="2487857"/>
            <a:ext cx="175064" cy="1750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Овал 14"/>
          <p:cNvSpPr/>
          <p:nvPr/>
        </p:nvSpPr>
        <p:spPr>
          <a:xfrm>
            <a:off x="4091983" y="2242767"/>
            <a:ext cx="175064" cy="1750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Овал 15"/>
          <p:cNvSpPr/>
          <p:nvPr/>
        </p:nvSpPr>
        <p:spPr>
          <a:xfrm>
            <a:off x="4386091" y="2291785"/>
            <a:ext cx="275100" cy="2751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Овал 16"/>
          <p:cNvSpPr/>
          <p:nvPr/>
        </p:nvSpPr>
        <p:spPr>
          <a:xfrm>
            <a:off x="4631180" y="2022186"/>
            <a:ext cx="175064" cy="1750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Овал 17"/>
          <p:cNvSpPr/>
          <p:nvPr/>
        </p:nvSpPr>
        <p:spPr>
          <a:xfrm>
            <a:off x="4949797" y="1924151"/>
            <a:ext cx="175064" cy="1750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Овал 18"/>
          <p:cNvSpPr/>
          <p:nvPr/>
        </p:nvSpPr>
        <p:spPr>
          <a:xfrm>
            <a:off x="5341941" y="2095713"/>
            <a:ext cx="175064" cy="1750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Овал 19"/>
          <p:cNvSpPr/>
          <p:nvPr/>
        </p:nvSpPr>
        <p:spPr>
          <a:xfrm>
            <a:off x="5587031" y="2218258"/>
            <a:ext cx="275100" cy="2751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Овал 20"/>
          <p:cNvSpPr/>
          <p:nvPr/>
        </p:nvSpPr>
        <p:spPr>
          <a:xfrm>
            <a:off x="5930156" y="2487857"/>
            <a:ext cx="175064" cy="1750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Овал 21"/>
          <p:cNvSpPr/>
          <p:nvPr/>
        </p:nvSpPr>
        <p:spPr>
          <a:xfrm>
            <a:off x="6077210" y="2757456"/>
            <a:ext cx="175064" cy="1750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Овал 22"/>
          <p:cNvSpPr/>
          <p:nvPr/>
        </p:nvSpPr>
        <p:spPr>
          <a:xfrm>
            <a:off x="3846893" y="3174108"/>
            <a:ext cx="175064" cy="1750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Овал 23"/>
          <p:cNvSpPr/>
          <p:nvPr/>
        </p:nvSpPr>
        <p:spPr>
          <a:xfrm>
            <a:off x="3993947" y="3394689"/>
            <a:ext cx="275100" cy="2751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Овал 28"/>
          <p:cNvSpPr/>
          <p:nvPr/>
        </p:nvSpPr>
        <p:spPr>
          <a:xfrm>
            <a:off x="6011356" y="3216641"/>
            <a:ext cx="275100" cy="2751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085" y="3803308"/>
            <a:ext cx="3410393" cy="142099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18" y="1247871"/>
            <a:ext cx="3723409" cy="2479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/>
          <p:cNvSpPr txBox="1"/>
          <p:nvPr/>
        </p:nvSpPr>
        <p:spPr>
          <a:xfrm>
            <a:off x="621223" y="1247871"/>
            <a:ext cx="648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Активность в социальных сетях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1223" y="4923839"/>
            <a:ext cx="63497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010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 декабря 2022 года на законодательном уровне утверждается </a:t>
            </a:r>
            <a:r>
              <a:rPr lang="ru-RU" sz="2000" b="1" dirty="0">
                <a:solidFill>
                  <a:srgbClr val="1010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обязательное ведение аккаунтов в социальных сетях всеми образовательными организациями.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549513" y="3934122"/>
            <a:ext cx="175064" cy="1750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Овал 36"/>
          <p:cNvSpPr/>
          <p:nvPr/>
        </p:nvSpPr>
        <p:spPr>
          <a:xfrm>
            <a:off x="4536730" y="3432581"/>
            <a:ext cx="400146" cy="40014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TextBox 37"/>
          <p:cNvSpPr txBox="1"/>
          <p:nvPr/>
        </p:nvSpPr>
        <p:spPr>
          <a:xfrm>
            <a:off x="3604664" y="3692897"/>
            <a:ext cx="2865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классных руководителей</a:t>
            </a:r>
            <a:endParaRPr lang="ru-RU" sz="2400" dirty="0"/>
          </a:p>
        </p:txBody>
      </p:sp>
      <p:pic>
        <p:nvPicPr>
          <p:cNvPr id="31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5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43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2404" y="1785099"/>
            <a:ext cx="69996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 smtClean="0">
                <a:solidFill>
                  <a:srgbClr val="1010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rgbClr val="1010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снижения бюрократической нагрузки на учителей Министерством Просвещения Российской Федерации сформирован </a:t>
            </a:r>
            <a:r>
              <a:rPr lang="ru-RU" sz="2000" b="1" dirty="0">
                <a:solidFill>
                  <a:srgbClr val="1010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обязательной для заполнения учителем документации, который включает 5 пунктов. </a:t>
            </a:r>
            <a:endParaRPr lang="ru-RU" sz="2000" b="1" dirty="0" smtClean="0">
              <a:solidFill>
                <a:srgbClr val="10101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solidFill>
                  <a:srgbClr val="1010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Оставлен </a:t>
            </a:r>
            <a:r>
              <a:rPr lang="ru-RU" sz="2000" dirty="0">
                <a:solidFill>
                  <a:srgbClr val="1010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необходимый перечень документов, который напрямую связан с ведением образовательного процесса</a:t>
            </a:r>
            <a:r>
              <a:rPr lang="ru-RU" sz="2000" dirty="0" smtClean="0">
                <a:solidFill>
                  <a:srgbClr val="1010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solidFill>
                  <a:srgbClr val="1010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1010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Остальная документация будет возложена на административных работников.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2bitcoins.ru/wp-content/uploads/2018/05/proxeus_swis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45" y="1785099"/>
            <a:ext cx="3679114" cy="206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44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57922" y="1517871"/>
            <a:ext cx="104958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числе социальных эффектов Национального проекта «Образование» был обозначен такой важный эффект, как возможность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участия в олимпиадном движении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каждого ребёнка. Важно начинать эту работу с младшего возраста.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Родниковском муниципальном районе ежегодно увеличивается количество районных мероприятий интеллектуальной направленности с привлечением к участию в них обучающихся, начиная с начальной школы и детского сада.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значимых торжественная церемония чествования одаренных детей «Открытие», районный фестиваль «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KidSkills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районная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научно-практическая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конференция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Открытие».</a:t>
            </a:r>
            <a:endParaRPr lang="ru-RU" sz="2000" dirty="0"/>
          </a:p>
        </p:txBody>
      </p:sp>
      <p:pic>
        <p:nvPicPr>
          <p:cNvPr id="12290" name="Picture 2" descr="https://gym1358sz.mskobr.ru/files/Pictures/kid-skills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118" y="4664091"/>
            <a:ext cx="5309782" cy="1272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45</a:t>
            </a:fld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0" y="1900217"/>
            <a:ext cx="4475798" cy="34678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76" y="1244150"/>
            <a:ext cx="4365981" cy="2867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448" y="3840887"/>
            <a:ext cx="3994598" cy="2390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46</a:t>
            </a:fld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73" y="1425091"/>
            <a:ext cx="4063552" cy="2985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845" y="3410696"/>
            <a:ext cx="6532470" cy="26996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pic>
        <p:nvPicPr>
          <p:cNvPr id="17410" name="Picture 2" descr="https://images.hub.ldpr.ru/display?path=media/images/c117922d92e5b892bc840767f5e8d3bfd2aff2db003abb5e34214448d878b0fb.jpg&amp;op=resize&amp;h=6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3" y="2357231"/>
            <a:ext cx="3136266" cy="2070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47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40018" y="1214271"/>
            <a:ext cx="88320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9900" algn="just">
              <a:spcAft>
                <a:spcPts val="6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образовательными учреждениями нашего района с каждым годом все острее встает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 дефицита педагогических кадров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9900" algn="just">
              <a:spcAft>
                <a:spcPts val="6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сегодняшний день количество вакансий только в школах составляет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628900" lvl="5" indent="-34290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начальных классов,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8900" lvl="5" indent="-34290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учителя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английского языка,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8900" lvl="5" indent="-34290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педагогов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русского языка и литературы,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8900" lvl="5" indent="-34290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учителя математики,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8900" lvl="5" indent="-34290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физики,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8900" lvl="5" indent="-34290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учителя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физической культуры,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8900" lvl="5" indent="-34290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географии. </a:t>
            </a:r>
          </a:p>
          <a:p>
            <a:pPr indent="469900" algn="just">
              <a:spcAft>
                <a:spcPts val="12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Безусловно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данная нагрузка распределена между работающими педагогами, и образовательные программы реализуются в полном объеме.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9900" algn="just">
              <a:spcAft>
                <a:spcPts val="12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этом, средняя нагрузка на 1 учителя составляет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 часов в неделю или 1,4 ставки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(при этом минимальная нагрузка составляет 10 часов в неделю,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максимальная - 49 часов в неделю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48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17986" y="1358322"/>
            <a:ext cx="1088102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9900" algn="just">
              <a:spcAft>
                <a:spcPts val="6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сегодняшний день для решения кадровой проблемы стараемся использовать возможности целевой подготовки кадров, участвуем в ярмарке вакансий, которую ежегодно проводит Ивановской государственный университет.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9900" algn="just">
              <a:spcAft>
                <a:spcPts val="60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последние три года в школы города пришел 21 молодой педагог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https://e-zaim.ru/wp-content/uploads/2019/03/pervonachalnyj-vznos-po-ipoteke.jpg"/>
          <p:cNvSpPr>
            <a:spLocks noChangeAspect="1" noChangeArrowheads="1"/>
          </p:cNvSpPr>
          <p:nvPr/>
        </p:nvSpPr>
        <p:spPr bwMode="auto">
          <a:xfrm>
            <a:off x="1082526" y="4705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19" y="3041033"/>
            <a:ext cx="5301394" cy="324374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17986" y="3436098"/>
            <a:ext cx="4978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9900" algn="just">
              <a:spcAft>
                <a:spcPts val="6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Губернатором Ивановской области поддержана инициатива Совета молодых педагогов Ивановской области по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выделению средств регионального бюджета в размере 300 тыс. рублей на оплату первоначального взноса по ипотеке для молодых педагогов.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49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92132" y="1207722"/>
            <a:ext cx="100799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Важным направлением развития муниципальной системы образования в 2022 году стала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инновационная деятельность образовательных организаций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171700" lvl="4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комбинированного вида №15 «Березка» стал федеральной инновационной площадкой по теме: «Развитие качества дошкольного образования с использованием инструментария МКДО на платформе «Вдохновение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эффективно работает муниципальный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консультационный центр «Семейная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академия».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71700" lvl="4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Центральная городская средняя школа и Каминская средняя школа стали школами по опережающему внедрению обновленных ФГОС начального и основного общего образования.</a:t>
            </a:r>
          </a:p>
          <a:p>
            <a:pPr marL="2171700" lvl="4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школа №2 транслирует опыт региональной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стажировочной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площадкой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 – центр поликультурного образования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  <a:p>
            <a:pPr marL="2171700" lvl="4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«Детско-юношеская спортивная школа» является региональной площадкой для проведения зональных соревнований по видам спорта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спортивных игр школьных спортивных клубов обучающихся общеобразовательных организаций Ивановской области.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y6z4k7d7.stackpathcdn.com/wp-content/uploads/2019/12/GettyImages-11272573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31" y="2672073"/>
            <a:ext cx="2563444" cy="273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5</a:t>
            </a:fld>
            <a:endParaRPr lang="ru-RU"/>
          </a:p>
        </p:txBody>
      </p:sp>
      <p:pic>
        <p:nvPicPr>
          <p:cNvPr id="12290" name="Picture 2" descr="Рисунки про школу и на школьную тематику карандаш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8" y="1815393"/>
            <a:ext cx="3323549" cy="159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91630983"/>
              </p:ext>
            </p:extLst>
          </p:nvPr>
        </p:nvGraphicFramePr>
        <p:xfrm>
          <a:off x="4647305" y="1323228"/>
          <a:ext cx="6723528" cy="3559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50082" y="5157996"/>
            <a:ext cx="1089183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Комплектование обучающимися муниципальных общеобразовательных организаций имеет тенденцию незначительного роста и стабильности.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новом учебном году за парты сядут 3160 обучающихся 1-11 классов, 132 класса-комплекта.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50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2" y="1863266"/>
            <a:ext cx="5784112" cy="4097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539023" y="2880753"/>
            <a:ext cx="5156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99"/>
                </a:solidFill>
              </a:rPr>
              <a:t>Самой </a:t>
            </a:r>
            <a:r>
              <a:rPr lang="ru-RU" sz="3200" b="1" dirty="0" smtClean="0">
                <a:solidFill>
                  <a:srgbClr val="000099"/>
                </a:solidFill>
              </a:rPr>
              <a:t>уважаемой</a:t>
            </a:r>
            <a:r>
              <a:rPr lang="ru-RU" sz="3200" dirty="0" smtClean="0">
                <a:solidFill>
                  <a:srgbClr val="000099"/>
                </a:solidFill>
              </a:rPr>
              <a:t> и </a:t>
            </a:r>
            <a:r>
              <a:rPr lang="ru-RU" sz="3200" b="1" dirty="0" smtClean="0">
                <a:solidFill>
                  <a:srgbClr val="000099"/>
                </a:solidFill>
              </a:rPr>
              <a:t>благородной</a:t>
            </a:r>
            <a:r>
              <a:rPr lang="ru-RU" sz="3200" dirty="0" smtClean="0">
                <a:solidFill>
                  <a:srgbClr val="000099"/>
                </a:solidFill>
              </a:rPr>
              <a:t> профессией </a:t>
            </a:r>
          </a:p>
          <a:p>
            <a:pPr algn="ctr"/>
            <a:r>
              <a:rPr lang="ru-RU" sz="3200" dirty="0" smtClean="0">
                <a:solidFill>
                  <a:srgbClr val="000099"/>
                </a:solidFill>
              </a:rPr>
              <a:t>по мнению россиян (51%) является </a:t>
            </a:r>
            <a:r>
              <a:rPr lang="ru-RU" sz="3200" b="1" dirty="0" smtClean="0">
                <a:solidFill>
                  <a:srgbClr val="000099"/>
                </a:solidFill>
              </a:rPr>
              <a:t>учитель</a:t>
            </a:r>
            <a:endParaRPr lang="ru-RU" sz="3200" dirty="0">
              <a:solidFill>
                <a:srgbClr val="000099"/>
              </a:solidFill>
            </a:endParaRPr>
          </a:p>
        </p:txBody>
      </p:sp>
      <p:pic>
        <p:nvPicPr>
          <p:cNvPr id="11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51</a:t>
            </a:fld>
            <a:endParaRPr lang="ru-RU"/>
          </a:p>
        </p:txBody>
      </p:sp>
      <p:pic>
        <p:nvPicPr>
          <p:cNvPr id="8" name="Picture 2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52" y="1318529"/>
            <a:ext cx="3349694" cy="473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53514" y="2592107"/>
            <a:ext cx="50610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Указ Президента Российской Федерации от 27 июня 2022 года № 401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«О проведении в Российской Федерации Года педагога и наставника»</a:t>
            </a:r>
          </a:p>
        </p:txBody>
      </p:sp>
      <p:pic>
        <p:nvPicPr>
          <p:cNvPr id="20482" name="Picture 2" descr="https://www.psdstamps.com/wp-content/uploads/2020/01/grunge-2023-label-pn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3386">
            <a:off x="-154514" y="987183"/>
            <a:ext cx="4033182" cy="268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5916" y="1143649"/>
            <a:ext cx="1083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Задачи системы образования Родниковского района на 2022-2023 учебный год </a:t>
            </a:r>
            <a:endParaRPr lang="ru-RU" sz="24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08885759"/>
              </p:ext>
            </p:extLst>
          </p:nvPr>
        </p:nvGraphicFramePr>
        <p:xfrm>
          <a:off x="663389" y="1841348"/>
          <a:ext cx="10865222" cy="4644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52</a:t>
            </a:fld>
            <a:endParaRPr lang="ru-RU"/>
          </a:p>
        </p:txBody>
      </p:sp>
      <p:pic>
        <p:nvPicPr>
          <p:cNvPr id="10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pic>
        <p:nvPicPr>
          <p:cNvPr id="3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53</a:t>
            </a:fld>
            <a:endParaRPr lang="ru-RU"/>
          </a:p>
        </p:txBody>
      </p:sp>
      <p:pic>
        <p:nvPicPr>
          <p:cNvPr id="8194" name="Picture 2" descr="С новым учебным годом! — Гомельский государственный профессиональный лицей  приборостро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17" y="1206795"/>
            <a:ext cx="8265411" cy="5075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pic>
        <p:nvPicPr>
          <p:cNvPr id="102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1267" y="1609608"/>
            <a:ext cx="11209466" cy="2810715"/>
          </a:xfrm>
        </p:spPr>
        <p:txBody>
          <a:bodyPr>
            <a:noAutofit/>
          </a:bodyPr>
          <a:lstStyle/>
          <a:p>
            <a:pPr lvl="0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Обновление содержания общего образования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развития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муниципальной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образования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– 2023 учебном году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9524" y="5209692"/>
            <a:ext cx="9144000" cy="1169843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Горохов Р.В., </a:t>
            </a:r>
          </a:p>
          <a:p>
            <a:pPr algn="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 Управления образования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6</a:t>
            </a:fld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837" y="1604109"/>
            <a:ext cx="4703209" cy="3639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36419" y="1604109"/>
            <a:ext cx="6096000" cy="360714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7180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системой образования продолжает стоять задача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ликвидации двухсменного обучения в школах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поставленная в рамках федерального проекта «Современная школа» национального проекта «Образование».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71805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Всего во вторую смену в прошедшем учебном году занималось более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700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обучающихся.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решения проблемы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необходимо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строительство новой средней школы на 800 мест.</a:t>
            </a:r>
          </a:p>
        </p:txBody>
      </p:sp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4099" y="1046764"/>
            <a:ext cx="10348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Развитие </a:t>
            </a:r>
            <a:r>
              <a:rPr lang="ru-RU" sz="2400" b="1" dirty="0"/>
              <a:t>образовательной инфраструктуры и укрепление материально-технической базы образовательных организаций</a:t>
            </a:r>
            <a:endParaRPr lang="ru-RU" sz="2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72747611"/>
              </p:ext>
            </p:extLst>
          </p:nvPr>
        </p:nvGraphicFramePr>
        <p:xfrm>
          <a:off x="280292" y="2594170"/>
          <a:ext cx="5528838" cy="2483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694248205"/>
              </p:ext>
            </p:extLst>
          </p:nvPr>
        </p:nvGraphicFramePr>
        <p:xfrm>
          <a:off x="6204024" y="2284103"/>
          <a:ext cx="5593079" cy="366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35332" y="1513858"/>
            <a:ext cx="73582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/>
              <a:t>рамках реализации регионального проекта «Современная школа» национального проекта «Образование»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созданы и функционируют еще два центра образования естественно-научной и технологической направленности «Точка роста» в МБОУ СШ №2 и МБОУ СШ №3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 целом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1258 школьников (72,5% обучающихся от общего количества обучающихся 5-11 классов) имеют возможность обучаться по образовательным программам естественно-научной и технологической направленности </a:t>
            </a:r>
            <a:r>
              <a:rPr lang="ru-RU" sz="2000" dirty="0"/>
              <a:t>в обновленной инфраструктуре Центров «Точка роста», используя современные средства обучения и воспитания. </a:t>
            </a:r>
          </a:p>
        </p:txBody>
      </p:sp>
      <p:pic>
        <p:nvPicPr>
          <p:cNvPr id="4098" name="Picture 2" descr="Открытие «Точки роста» - Муниципальные новости - Новости, объявления,  события - Городской округ Зареч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13" y="1513858"/>
            <a:ext cx="361112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8</a:t>
            </a:fld>
            <a:endParaRPr lang="ru-RU"/>
          </a:p>
        </p:txBody>
      </p:sp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1"/>
            <a:ext cx="12192000" cy="68721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61586" y="1589164"/>
            <a:ext cx="7358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 2022 году </a:t>
            </a:r>
            <a:r>
              <a:rPr lang="ru-RU" sz="2000" dirty="0"/>
              <a:t>в рамках участия района в </a:t>
            </a:r>
            <a:r>
              <a:rPr lang="ru-RU" sz="2000" u="sng" dirty="0"/>
              <a:t>федеральном проекте «Цифровая образовательная среда»</a:t>
            </a:r>
            <a:r>
              <a:rPr lang="ru-RU" sz="2000" dirty="0"/>
              <a:t> в две школы района –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Парская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средняя школа и Сосновская средняя школа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получили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современное компьютерное оборудование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В 2020-2022 годах на реализацию проекта «Цифровая образовательная среда»  Чувашия получит более 523 млн. рублей, &amp;quot;Советская чувашия&amp;quot; | Министерство  образования и молодежной политики Чувашской Республ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93" y="1589164"/>
            <a:ext cx="3600000" cy="270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759-1436-4923-BEC8-06BEBCD14357}" type="slidenum">
              <a:rPr lang="ru-RU" smtClean="0"/>
              <a:t>9</a:t>
            </a:fld>
            <a:endParaRPr lang="ru-RU"/>
          </a:p>
        </p:txBody>
      </p:sp>
      <p:pic>
        <p:nvPicPr>
          <p:cNvPr id="6" name="Picture 2" descr="http://xn----ctbfqbgebxiefapll.xn--p1ai/tinybrowser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4" y="10758"/>
            <a:ext cx="68131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59915" y="-10758"/>
            <a:ext cx="92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84E0"/>
                </a:solidFill>
              </a:rPr>
              <a:t>Управление образования администрации муниципального образования «Родниковский муниципальный район»</a:t>
            </a:r>
            <a:endParaRPr lang="ru-RU" sz="2400" b="1" dirty="0">
              <a:solidFill>
                <a:srgbClr val="1E84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3503</Words>
  <Application>Microsoft Office PowerPoint</Application>
  <PresentationFormat>Широкоэкранный</PresentationFormat>
  <Paragraphs>359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2" baseType="lpstr">
      <vt:lpstr>Arial Unicode MS</vt:lpstr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Обновление содержания общего образования:   ключевые вопросы развития  муниципальной системы образования  в 2022 – 2023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Обновление содержания общего образования:   ключевые вопросы развития  муниципальной системы образования  в 2022 – 2023 учебном году</vt:lpstr>
    </vt:vector>
  </TitlesOfParts>
  <Company>UralSOFT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Механизмы управления муниципальной системой качества образования в Родниковском муниципальном районе</dc:title>
  <dc:creator>User</dc:creator>
  <cp:lastModifiedBy>ЛебедевИЕ</cp:lastModifiedBy>
  <cp:revision>96</cp:revision>
  <dcterms:created xsi:type="dcterms:W3CDTF">2021-08-25T19:13:10Z</dcterms:created>
  <dcterms:modified xsi:type="dcterms:W3CDTF">2022-08-29T05:48:44Z</dcterms:modified>
</cp:coreProperties>
</file>